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25" r:id="rId2"/>
    <p:sldId id="827" r:id="rId3"/>
    <p:sldId id="829" r:id="rId4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93B576-0D5D-4F49-A25F-47FF2ED6E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AD9D2FF-B686-4718-BA33-74A2F6DCEB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546C9A-E3D6-44B9-8039-575BFA85C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D70D-B015-4F29-BA2D-A9AC29B15F7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E1DA79B-C5F1-47B0-9ED3-C1640546D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664A0D3-4C1B-4E51-88E5-73314A2D2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29BD-FFBE-4149-A298-634F0300C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9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F21CDF-0702-4F8E-9FDC-3E81F0EE0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780A662-39C1-4A9F-85B2-FA071F5286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A99B341-C11F-414A-8244-6F6BD3493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D70D-B015-4F29-BA2D-A9AC29B15F7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05C230-629A-4F57-84D8-133BA9C02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D9364F-6ABA-4537-A7CA-E15968201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29BD-FFBE-4149-A298-634F0300C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4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72C064C-CCAA-450F-9DF2-1A9A1614E0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1B6D693-9922-4B8B-9D76-C56139CD53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15E52B-BF48-4399-BE72-7ECE8C9C3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D70D-B015-4F29-BA2D-A9AC29B15F7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36D898-BCF6-4F42-A509-72C5D4CAE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97021C-5815-4371-AD53-01212796C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29BD-FFBE-4149-A298-634F0300C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70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8470EE-4C00-4365-A1EB-E7128CA5F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1BECF2-6D8B-4331-8807-550898BB1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52F5F9-62B9-4602-BD69-66495BCD2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D70D-B015-4F29-BA2D-A9AC29B15F7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454830-1F09-4B1A-A9B8-912EC8E3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38FC2F-4B22-485C-B427-6C986B41F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29BD-FFBE-4149-A298-634F0300C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394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0A2427-20AA-4122-8C5B-790045739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526CA10-3FF5-4506-B006-FD240F718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BEDBB1B-D24E-44FA-AE95-45085623A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D70D-B015-4F29-BA2D-A9AC29B15F7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572053-7368-4AA0-98B8-C6736072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49947B-0FE7-4805-BB82-46D3EB575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29BD-FFBE-4149-A298-634F0300C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00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FD4006-7CFD-4A12-B556-53B21C993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FB4666B-C118-4AD9-A2F8-12B6C36314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E58DFC9-38BA-4D9C-9FA5-E90E785FF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B224F1C-388F-4A78-B792-F7C65025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D70D-B015-4F29-BA2D-A9AC29B15F7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DE74F24-187E-464F-A21C-7CBE24BBA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A8FE56D-B444-4B30-8001-2E980203E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29BD-FFBE-4149-A298-634F0300C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26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B2B94C-3C80-4609-B2E3-6F4A3006D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3345213-5A61-49F3-BD70-2A15E4E15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BC69263-C740-45F4-8C56-5DB501D50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B9C9BCF-8A53-41D0-A6DA-33B2BFD5C2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57D0ED0-18B3-4AC3-97DC-3361E13D21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4CC6754-9AA7-48DA-AFD5-C76C9CC9C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D70D-B015-4F29-BA2D-A9AC29B15F7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7BBDA91-6D20-4F0B-AA1F-77BEED723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E52E687-E6C2-4473-A106-6E6C7517C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29BD-FFBE-4149-A298-634F0300C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3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3721BB-0BB9-4CCE-B234-530528A0D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822E83F-2A5A-4F93-8759-A27E9F23A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D70D-B015-4F29-BA2D-A9AC29B15F7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E815A47-6DCE-4EC8-AA74-B6931C235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AFEE718-0832-40BA-A633-8BB809B5B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29BD-FFBE-4149-A298-634F0300C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6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5EBF555-3443-4111-9904-16AEEB858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D70D-B015-4F29-BA2D-A9AC29B15F7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48B9783-628E-4982-8DEC-70F9AF705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5481445-EA5F-410F-9D5A-9BF59023E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29BD-FFBE-4149-A298-634F0300C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598BE8-D1A9-4091-A516-B9FDF6739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D1B273-3CF8-400D-82D7-B0B6B5B05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569D8C7-5C07-488D-8587-50C586CF4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3E4BEA-08A7-4DDE-BE2A-38E66F9DF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D70D-B015-4F29-BA2D-A9AC29B15F7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4D3AFE3-477B-4EB1-98E6-0C20E0B33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8387398-6FF4-4789-8108-0136B38A8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29BD-FFBE-4149-A298-634F0300C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8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EB8FA6-1DFA-41EA-AAC0-75C1AE303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067A5A8-EEC9-427D-9FF5-93936A8E58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D0F3D59-DC9C-4E9E-9633-102EBFB8C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F3FFFC-62DA-42D4-BE51-D9B966C1F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D70D-B015-4F29-BA2D-A9AC29B15F7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B58FB6D-5B04-43BF-9A0A-115CD5FDF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48F8C89-9BF1-4A45-9B01-7598D0CCB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29BD-FFBE-4149-A298-634F0300C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1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AA29A2C-BD08-4616-8729-D4D4C4BE0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C11DB0D-7A59-429B-8953-BC051DC86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7694C9-F79E-43CA-AAE0-3FBA934562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0D70D-B015-4F29-BA2D-A9AC29B15F7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4B0B9F-5052-4792-8C99-533E24FE0F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BC26B2-1627-4F4B-8CFA-698F19FC8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529BD-FFBE-4149-A298-634F0300C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600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uestakes.org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E737C9-DADC-409B-AFCC-ED6DCFB56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81001"/>
            <a:ext cx="7886700" cy="153828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 Black" panose="020B0A04020102020204" pitchFamily="34" charset="0"/>
              </a:rPr>
              <a:t>Locate Tickets  Transmission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1F2DB2-776A-4D47-83C7-E149E04C2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2590801"/>
            <a:ext cx="7886700" cy="37385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 Black" panose="020B0A04020102020204" pitchFamily="34" charset="0"/>
              </a:rPr>
              <a:t>E-Mail Notification</a:t>
            </a:r>
          </a:p>
          <a:p>
            <a:r>
              <a:rPr lang="en-US" sz="2400" dirty="0">
                <a:latin typeface="Arial Black" panose="020B0A04020102020204" pitchFamily="34" charset="0"/>
              </a:rPr>
              <a:t>SMS Text Notification</a:t>
            </a:r>
          </a:p>
          <a:p>
            <a:r>
              <a:rPr lang="en-US" sz="2400" dirty="0">
                <a:latin typeface="Arial Black" panose="020B0A04020102020204" pitchFamily="34" charset="0"/>
              </a:rPr>
              <a:t>Emergency Voice Notification</a:t>
            </a:r>
          </a:p>
          <a:p>
            <a:endParaRPr lang="en-US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All callers (professional excavator/home owners have the ability to receive a copy of the request by email or SMS text messaging. </a:t>
            </a:r>
          </a:p>
        </p:txBody>
      </p:sp>
    </p:spTree>
    <p:extLst>
      <p:ext uri="{BB962C8B-B14F-4D97-AF65-F5344CB8AC3E}">
        <p14:creationId xmlns:p14="http://schemas.microsoft.com/office/powerpoint/2010/main" val="2655538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3843F1-6448-40A6-9F79-6A8E036CD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52400"/>
            <a:ext cx="7886700" cy="2819400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Arial Black" panose="020B0A04020102020204" pitchFamily="34" charset="0"/>
              </a:rPr>
              <a:t>How fast does Blue Stakes transmit a request to operators and/or locate contractors?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E69AFE-97FB-45C6-8BB5-DD6953CAC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3200400"/>
            <a:ext cx="7886700" cy="2895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The request or tickets currently transmit within .61 seconds of receipt during business hours. (Monday-Friday 7a-5p) excluding weekends and legal holidays.</a:t>
            </a:r>
            <a:br>
              <a:rPr lang="en-US" sz="2400" dirty="0">
                <a:latin typeface="Arial Black" panose="020B0A04020102020204" pitchFamily="34" charset="0"/>
              </a:rPr>
            </a:br>
            <a:r>
              <a:rPr lang="en-US" sz="2400" dirty="0">
                <a:latin typeface="Arial Black" panose="020B0A04020102020204" pitchFamily="34" charset="0"/>
              </a:rPr>
              <a:t/>
            </a:r>
            <a:br>
              <a:rPr lang="en-US" sz="2400" dirty="0">
                <a:latin typeface="Arial Black" panose="020B0A04020102020204" pitchFamily="34" charset="0"/>
              </a:rPr>
            </a:br>
            <a:r>
              <a:rPr lang="en-US" sz="2400" dirty="0">
                <a:latin typeface="Arial Black" panose="020B0A04020102020204" pitchFamily="34" charset="0"/>
              </a:rPr>
              <a:t>The only tickets transmitted outside of business hours are UPDATE requests submitted online using the OTR program.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9398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ED6D5F7-0446-470A-9BE7-1B4F1D667D86}"/>
              </a:ext>
            </a:extLst>
          </p:cNvPr>
          <p:cNvSpPr/>
          <p:nvPr/>
        </p:nvSpPr>
        <p:spPr>
          <a:xfrm>
            <a:off x="2286000" y="990600"/>
            <a:ext cx="7696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 Black" panose="020B0A04020102020204" pitchFamily="34" charset="0"/>
                <a:ea typeface="Calibri" panose="020F0502020204030204" pitchFamily="34" charset="0"/>
              </a:rPr>
              <a:t>Emergency after hours requires the company or individual excavating to contact the facility owners directly. The Utility Contact Information Lookup tool under members on the website: </a:t>
            </a:r>
            <a:r>
              <a:rPr lang="en-US" sz="2400" b="1" u="sng" dirty="0">
                <a:solidFill>
                  <a:srgbClr val="0563C1"/>
                </a:solidFill>
                <a:latin typeface="Arial Black" panose="020B0A04020102020204" pitchFamily="34" charset="0"/>
                <a:ea typeface="Calibri" panose="020F0502020204030204" pitchFamily="34" charset="0"/>
                <a:hlinkClick r:id="rId2"/>
              </a:rPr>
              <a:t>www.bluestakes.org</a:t>
            </a:r>
            <a:r>
              <a:rPr lang="en-US" sz="2400" b="1" dirty="0">
                <a:latin typeface="Arial Black" panose="020B0A04020102020204" pitchFamily="34" charset="0"/>
                <a:ea typeface="Calibri" panose="020F0502020204030204" pitchFamily="34" charset="0"/>
              </a:rPr>
              <a:t> will allow anyone to query for the member contacts.</a:t>
            </a: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4432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fa017a2d-1399-4ffe-b587-bae81b6c2c3d"/>
  <p:tag name="TPVERSION" val="8"/>
  <p:tag name="TPFULLVERSION" val="8.7.2.14"/>
  <p:tag name="PPTVERSION" val="16"/>
  <p:tag name="TPOS" val="2"/>
  <p:tag name="TPLASTSAVEVERSION" val="6.4 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114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Office Theme</vt:lpstr>
      <vt:lpstr>Locate Tickets  Transmission Types</vt:lpstr>
      <vt:lpstr>How fast does Blue Stakes transmit a request to operators and/or locate contractors?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Locate Tickets  Transmission Types</dc:title>
  <dc:creator>Spence Felsted</dc:creator>
  <cp:lastModifiedBy>Connie Hendricks</cp:lastModifiedBy>
  <cp:revision>1</cp:revision>
  <dcterms:created xsi:type="dcterms:W3CDTF">2019-09-09T18:06:23Z</dcterms:created>
  <dcterms:modified xsi:type="dcterms:W3CDTF">2019-09-09T19:10:30Z</dcterms:modified>
</cp:coreProperties>
</file>