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6" r:id="rId8"/>
    <p:sldId id="278" r:id="rId9"/>
    <p:sldId id="283" r:id="rId10"/>
    <p:sldId id="279" r:id="rId11"/>
    <p:sldId id="280" r:id="rId12"/>
    <p:sldId id="281" r:id="rId13"/>
    <p:sldId id="282" r:id="rId14"/>
    <p:sldId id="284" r:id="rId15"/>
    <p:sldId id="273" r:id="rId16"/>
    <p:sldId id="285" r:id="rId17"/>
    <p:sldId id="288" r:id="rId18"/>
    <p:sldId id="289" r:id="rId19"/>
    <p:sldId id="29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B39986-C7A6-45E4-A2E4-FDB31733CA6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6700B3-7FDE-46E2-A303-80B5BB289562}">
      <dgm:prSet phldrT="[Text]"/>
      <dgm:spPr/>
      <dgm:t>
        <a:bodyPr/>
        <a:lstStyle/>
        <a:p>
          <a:r>
            <a:rPr lang="en-US" dirty="0"/>
            <a:t>UTPS Inspection</a:t>
          </a:r>
        </a:p>
      </dgm:t>
    </dgm:pt>
    <dgm:pt modelId="{0A392AB3-4AC3-4184-BADD-0910AE259787}" type="parTrans" cxnId="{AC4CC9E9-D9E5-44B5-AB24-64E7150340A2}">
      <dgm:prSet/>
      <dgm:spPr/>
      <dgm:t>
        <a:bodyPr/>
        <a:lstStyle/>
        <a:p>
          <a:endParaRPr lang="en-US"/>
        </a:p>
      </dgm:t>
    </dgm:pt>
    <dgm:pt modelId="{F43EC287-331C-489C-A460-4634A9C14A36}" type="sibTrans" cxnId="{AC4CC9E9-D9E5-44B5-AB24-64E7150340A2}">
      <dgm:prSet/>
      <dgm:spPr/>
      <dgm:t>
        <a:bodyPr/>
        <a:lstStyle/>
        <a:p>
          <a:endParaRPr lang="en-US"/>
        </a:p>
      </dgm:t>
    </dgm:pt>
    <dgm:pt modelId="{9B4B54A1-E054-4C5E-8752-6FF3226FD1C0}">
      <dgm:prSet phldrT="[Text]"/>
      <dgm:spPr/>
      <dgm:t>
        <a:bodyPr/>
        <a:lstStyle/>
        <a:p>
          <a:r>
            <a:rPr lang="en-US" dirty="0"/>
            <a:t>Procedures</a:t>
          </a:r>
        </a:p>
      </dgm:t>
    </dgm:pt>
    <dgm:pt modelId="{C4F89142-DF08-4C54-8097-26C611505BB8}" type="parTrans" cxnId="{5996E1C0-DB69-4FD1-B6D1-5F3F5D9974B1}">
      <dgm:prSet/>
      <dgm:spPr/>
      <dgm:t>
        <a:bodyPr/>
        <a:lstStyle/>
        <a:p>
          <a:endParaRPr lang="en-US"/>
        </a:p>
      </dgm:t>
    </dgm:pt>
    <dgm:pt modelId="{2A35395F-6DCB-4EF8-961F-007EA62DC9E2}" type="sibTrans" cxnId="{5996E1C0-DB69-4FD1-B6D1-5F3F5D9974B1}">
      <dgm:prSet/>
      <dgm:spPr/>
      <dgm:t>
        <a:bodyPr/>
        <a:lstStyle/>
        <a:p>
          <a:endParaRPr lang="en-US"/>
        </a:p>
      </dgm:t>
    </dgm:pt>
    <dgm:pt modelId="{8DE64EFC-DCE4-437D-B38B-4FFF3BD7F541}">
      <dgm:prSet phldrT="[Text]"/>
      <dgm:spPr/>
      <dgm:t>
        <a:bodyPr/>
        <a:lstStyle/>
        <a:p>
          <a:r>
            <a:rPr lang="en-US" dirty="0"/>
            <a:t>Records</a:t>
          </a:r>
        </a:p>
      </dgm:t>
    </dgm:pt>
    <dgm:pt modelId="{F9BC61D6-C26C-40DC-BF42-365D265D2F47}" type="parTrans" cxnId="{82FA17E4-1B27-4DE6-B6A4-B5D88C58C456}">
      <dgm:prSet/>
      <dgm:spPr/>
      <dgm:t>
        <a:bodyPr/>
        <a:lstStyle/>
        <a:p>
          <a:endParaRPr lang="en-US"/>
        </a:p>
      </dgm:t>
    </dgm:pt>
    <dgm:pt modelId="{9A21B5F5-434F-48B1-9281-2E3550B7F1BB}" type="sibTrans" cxnId="{82FA17E4-1B27-4DE6-B6A4-B5D88C58C456}">
      <dgm:prSet/>
      <dgm:spPr/>
      <dgm:t>
        <a:bodyPr/>
        <a:lstStyle/>
        <a:p>
          <a:endParaRPr lang="en-US"/>
        </a:p>
      </dgm:t>
    </dgm:pt>
    <dgm:pt modelId="{C66E2612-BAA3-40DB-9B67-5AB7EDB936F3}">
      <dgm:prSet phldrT="[Text]"/>
      <dgm:spPr/>
      <dgm:t>
        <a:bodyPr/>
        <a:lstStyle/>
        <a:p>
          <a:r>
            <a:rPr lang="en-US" dirty="0"/>
            <a:t>Field Observation</a:t>
          </a:r>
        </a:p>
      </dgm:t>
    </dgm:pt>
    <dgm:pt modelId="{CDB0384B-57C2-4C17-8E79-2B0F7B0D6F40}" type="parTrans" cxnId="{D29EFA82-C944-45EF-907B-3E19141E9038}">
      <dgm:prSet/>
      <dgm:spPr/>
      <dgm:t>
        <a:bodyPr/>
        <a:lstStyle/>
        <a:p>
          <a:endParaRPr lang="en-US"/>
        </a:p>
      </dgm:t>
    </dgm:pt>
    <dgm:pt modelId="{ACCD8F93-751A-4CAD-8F47-290C3C6F3192}" type="sibTrans" cxnId="{D29EFA82-C944-45EF-907B-3E19141E9038}">
      <dgm:prSet/>
      <dgm:spPr/>
      <dgm:t>
        <a:bodyPr/>
        <a:lstStyle/>
        <a:p>
          <a:endParaRPr lang="en-US"/>
        </a:p>
      </dgm:t>
    </dgm:pt>
    <dgm:pt modelId="{E36B04A2-0A7F-43D5-A2E8-52797D018A37}" type="pres">
      <dgm:prSet presAssocID="{20B39986-C7A6-45E4-A2E4-FDB31733CA6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8030762-E326-48E6-94C5-D17C07FCA7A2}" type="pres">
      <dgm:prSet presAssocID="{6C6700B3-7FDE-46E2-A303-80B5BB289562}" presName="root1" presStyleCnt="0"/>
      <dgm:spPr/>
    </dgm:pt>
    <dgm:pt modelId="{B136074F-B345-4243-9523-0DD4CA11B8BA}" type="pres">
      <dgm:prSet presAssocID="{6C6700B3-7FDE-46E2-A303-80B5BB289562}" presName="LevelOneTextNode" presStyleLbl="node0" presStyleIdx="0" presStyleCnt="1">
        <dgm:presLayoutVars>
          <dgm:chPref val="3"/>
        </dgm:presLayoutVars>
      </dgm:prSet>
      <dgm:spPr/>
    </dgm:pt>
    <dgm:pt modelId="{CF873CCD-5539-4CE8-AEDB-99CDCF7FE2C5}" type="pres">
      <dgm:prSet presAssocID="{6C6700B3-7FDE-46E2-A303-80B5BB289562}" presName="level2hierChild" presStyleCnt="0"/>
      <dgm:spPr/>
    </dgm:pt>
    <dgm:pt modelId="{74D4EC58-3A46-46BF-A10E-F29635DF4F03}" type="pres">
      <dgm:prSet presAssocID="{C4F89142-DF08-4C54-8097-26C611505BB8}" presName="conn2-1" presStyleLbl="parChTrans1D2" presStyleIdx="0" presStyleCnt="3"/>
      <dgm:spPr/>
    </dgm:pt>
    <dgm:pt modelId="{648B9B37-35F0-448C-8381-A20C396FD373}" type="pres">
      <dgm:prSet presAssocID="{C4F89142-DF08-4C54-8097-26C611505BB8}" presName="connTx" presStyleLbl="parChTrans1D2" presStyleIdx="0" presStyleCnt="3"/>
      <dgm:spPr/>
    </dgm:pt>
    <dgm:pt modelId="{5D112D99-D065-4D1A-AADE-0BA2BB11AC60}" type="pres">
      <dgm:prSet presAssocID="{9B4B54A1-E054-4C5E-8752-6FF3226FD1C0}" presName="root2" presStyleCnt="0"/>
      <dgm:spPr/>
    </dgm:pt>
    <dgm:pt modelId="{E200CD7B-5DA7-45B8-982C-F5A66F6054F2}" type="pres">
      <dgm:prSet presAssocID="{9B4B54A1-E054-4C5E-8752-6FF3226FD1C0}" presName="LevelTwoTextNode" presStyleLbl="node2" presStyleIdx="0" presStyleCnt="3">
        <dgm:presLayoutVars>
          <dgm:chPref val="3"/>
        </dgm:presLayoutVars>
      </dgm:prSet>
      <dgm:spPr/>
    </dgm:pt>
    <dgm:pt modelId="{86FA0C95-49A8-4FF4-B926-DFB4B2E4F965}" type="pres">
      <dgm:prSet presAssocID="{9B4B54A1-E054-4C5E-8752-6FF3226FD1C0}" presName="level3hierChild" presStyleCnt="0"/>
      <dgm:spPr/>
    </dgm:pt>
    <dgm:pt modelId="{0E7AE71F-3371-4912-8383-72A91B2479B5}" type="pres">
      <dgm:prSet presAssocID="{F9BC61D6-C26C-40DC-BF42-365D265D2F47}" presName="conn2-1" presStyleLbl="parChTrans1D2" presStyleIdx="1" presStyleCnt="3"/>
      <dgm:spPr/>
    </dgm:pt>
    <dgm:pt modelId="{E2FF2AE2-8E1C-4BA9-97CC-8529ACE210E8}" type="pres">
      <dgm:prSet presAssocID="{F9BC61D6-C26C-40DC-BF42-365D265D2F47}" presName="connTx" presStyleLbl="parChTrans1D2" presStyleIdx="1" presStyleCnt="3"/>
      <dgm:spPr/>
    </dgm:pt>
    <dgm:pt modelId="{43EF0BBC-2BB5-4DA1-8971-955B7A1BFBF5}" type="pres">
      <dgm:prSet presAssocID="{8DE64EFC-DCE4-437D-B38B-4FFF3BD7F541}" presName="root2" presStyleCnt="0"/>
      <dgm:spPr/>
    </dgm:pt>
    <dgm:pt modelId="{720C437A-0521-4452-95C1-25C40B1CABCD}" type="pres">
      <dgm:prSet presAssocID="{8DE64EFC-DCE4-437D-B38B-4FFF3BD7F541}" presName="LevelTwoTextNode" presStyleLbl="node2" presStyleIdx="1" presStyleCnt="3">
        <dgm:presLayoutVars>
          <dgm:chPref val="3"/>
        </dgm:presLayoutVars>
      </dgm:prSet>
      <dgm:spPr/>
    </dgm:pt>
    <dgm:pt modelId="{3B415DCA-FE4B-4B4D-81A1-CB4B4BDBA95F}" type="pres">
      <dgm:prSet presAssocID="{8DE64EFC-DCE4-437D-B38B-4FFF3BD7F541}" presName="level3hierChild" presStyleCnt="0"/>
      <dgm:spPr/>
    </dgm:pt>
    <dgm:pt modelId="{A179EE57-E1B0-41B2-BB1A-C258C5FE450E}" type="pres">
      <dgm:prSet presAssocID="{CDB0384B-57C2-4C17-8E79-2B0F7B0D6F40}" presName="conn2-1" presStyleLbl="parChTrans1D2" presStyleIdx="2" presStyleCnt="3"/>
      <dgm:spPr/>
    </dgm:pt>
    <dgm:pt modelId="{47A5CA97-9BE0-408F-A8E4-9F74CB79DEB9}" type="pres">
      <dgm:prSet presAssocID="{CDB0384B-57C2-4C17-8E79-2B0F7B0D6F40}" presName="connTx" presStyleLbl="parChTrans1D2" presStyleIdx="2" presStyleCnt="3"/>
      <dgm:spPr/>
    </dgm:pt>
    <dgm:pt modelId="{8277D82C-4EB5-4CAF-9DAF-11F1E0EFB171}" type="pres">
      <dgm:prSet presAssocID="{C66E2612-BAA3-40DB-9B67-5AB7EDB936F3}" presName="root2" presStyleCnt="0"/>
      <dgm:spPr/>
    </dgm:pt>
    <dgm:pt modelId="{245C2D50-1139-48C3-B6D1-BB70F597A732}" type="pres">
      <dgm:prSet presAssocID="{C66E2612-BAA3-40DB-9B67-5AB7EDB936F3}" presName="LevelTwoTextNode" presStyleLbl="node2" presStyleIdx="2" presStyleCnt="3">
        <dgm:presLayoutVars>
          <dgm:chPref val="3"/>
        </dgm:presLayoutVars>
      </dgm:prSet>
      <dgm:spPr/>
    </dgm:pt>
    <dgm:pt modelId="{4398229E-D808-459E-963E-CDE7C834946B}" type="pres">
      <dgm:prSet presAssocID="{C66E2612-BAA3-40DB-9B67-5AB7EDB936F3}" presName="level3hierChild" presStyleCnt="0"/>
      <dgm:spPr/>
    </dgm:pt>
  </dgm:ptLst>
  <dgm:cxnLst>
    <dgm:cxn modelId="{0B735115-A367-4740-ABE5-0CDACDC345F4}" type="presOf" srcId="{20B39986-C7A6-45E4-A2E4-FDB31733CA6C}" destId="{E36B04A2-0A7F-43D5-A2E8-52797D018A37}" srcOrd="0" destOrd="0" presId="urn:microsoft.com/office/officeart/2008/layout/HorizontalMultiLevelHierarchy"/>
    <dgm:cxn modelId="{3378C71C-D245-4004-8E1F-60D046AABAB7}" type="presOf" srcId="{F9BC61D6-C26C-40DC-BF42-365D265D2F47}" destId="{E2FF2AE2-8E1C-4BA9-97CC-8529ACE210E8}" srcOrd="1" destOrd="0" presId="urn:microsoft.com/office/officeart/2008/layout/HorizontalMultiLevelHierarchy"/>
    <dgm:cxn modelId="{78498728-32E9-4F1D-8D17-CD3476F195C3}" type="presOf" srcId="{6C6700B3-7FDE-46E2-A303-80B5BB289562}" destId="{B136074F-B345-4243-9523-0DD4CA11B8BA}" srcOrd="0" destOrd="0" presId="urn:microsoft.com/office/officeart/2008/layout/HorizontalMultiLevelHierarchy"/>
    <dgm:cxn modelId="{AFF29646-49EC-4D5D-956F-83EF3DAF156F}" type="presOf" srcId="{CDB0384B-57C2-4C17-8E79-2B0F7B0D6F40}" destId="{47A5CA97-9BE0-408F-A8E4-9F74CB79DEB9}" srcOrd="1" destOrd="0" presId="urn:microsoft.com/office/officeart/2008/layout/HorizontalMultiLevelHierarchy"/>
    <dgm:cxn modelId="{1A569174-BC6B-4C21-8381-C31538A12A7E}" type="presOf" srcId="{C4F89142-DF08-4C54-8097-26C611505BB8}" destId="{648B9B37-35F0-448C-8381-A20C396FD373}" srcOrd="1" destOrd="0" presId="urn:microsoft.com/office/officeart/2008/layout/HorizontalMultiLevelHierarchy"/>
    <dgm:cxn modelId="{D29EFA82-C944-45EF-907B-3E19141E9038}" srcId="{6C6700B3-7FDE-46E2-A303-80B5BB289562}" destId="{C66E2612-BAA3-40DB-9B67-5AB7EDB936F3}" srcOrd="2" destOrd="0" parTransId="{CDB0384B-57C2-4C17-8E79-2B0F7B0D6F40}" sibTransId="{ACCD8F93-751A-4CAD-8F47-290C3C6F3192}"/>
    <dgm:cxn modelId="{DF6ED999-EAC1-4BD5-907C-E5CB3AC2A146}" type="presOf" srcId="{C4F89142-DF08-4C54-8097-26C611505BB8}" destId="{74D4EC58-3A46-46BF-A10E-F29635DF4F03}" srcOrd="0" destOrd="0" presId="urn:microsoft.com/office/officeart/2008/layout/HorizontalMultiLevelHierarchy"/>
    <dgm:cxn modelId="{266331B5-BD0B-4FEF-8CFF-497082BA4E31}" type="presOf" srcId="{9B4B54A1-E054-4C5E-8752-6FF3226FD1C0}" destId="{E200CD7B-5DA7-45B8-982C-F5A66F6054F2}" srcOrd="0" destOrd="0" presId="urn:microsoft.com/office/officeart/2008/layout/HorizontalMultiLevelHierarchy"/>
    <dgm:cxn modelId="{AFF85DBA-6597-4B66-B4BE-A9463E84DAF9}" type="presOf" srcId="{CDB0384B-57C2-4C17-8E79-2B0F7B0D6F40}" destId="{A179EE57-E1B0-41B2-BB1A-C258C5FE450E}" srcOrd="0" destOrd="0" presId="urn:microsoft.com/office/officeart/2008/layout/HorizontalMultiLevelHierarchy"/>
    <dgm:cxn modelId="{5996E1C0-DB69-4FD1-B6D1-5F3F5D9974B1}" srcId="{6C6700B3-7FDE-46E2-A303-80B5BB289562}" destId="{9B4B54A1-E054-4C5E-8752-6FF3226FD1C0}" srcOrd="0" destOrd="0" parTransId="{C4F89142-DF08-4C54-8097-26C611505BB8}" sibTransId="{2A35395F-6DCB-4EF8-961F-007EA62DC9E2}"/>
    <dgm:cxn modelId="{21FC5AC1-EE36-4DA5-ABBC-5DAF43CD81DA}" type="presOf" srcId="{C66E2612-BAA3-40DB-9B67-5AB7EDB936F3}" destId="{245C2D50-1139-48C3-B6D1-BB70F597A732}" srcOrd="0" destOrd="0" presId="urn:microsoft.com/office/officeart/2008/layout/HorizontalMultiLevelHierarchy"/>
    <dgm:cxn modelId="{BD5EAEC5-FE8C-479F-9A13-DB19B9960921}" type="presOf" srcId="{F9BC61D6-C26C-40DC-BF42-365D265D2F47}" destId="{0E7AE71F-3371-4912-8383-72A91B2479B5}" srcOrd="0" destOrd="0" presId="urn:microsoft.com/office/officeart/2008/layout/HorizontalMultiLevelHierarchy"/>
    <dgm:cxn modelId="{82FA17E4-1B27-4DE6-B6A4-B5D88C58C456}" srcId="{6C6700B3-7FDE-46E2-A303-80B5BB289562}" destId="{8DE64EFC-DCE4-437D-B38B-4FFF3BD7F541}" srcOrd="1" destOrd="0" parTransId="{F9BC61D6-C26C-40DC-BF42-365D265D2F47}" sibTransId="{9A21B5F5-434F-48B1-9281-2E3550B7F1BB}"/>
    <dgm:cxn modelId="{AC4CC9E9-D9E5-44B5-AB24-64E7150340A2}" srcId="{20B39986-C7A6-45E4-A2E4-FDB31733CA6C}" destId="{6C6700B3-7FDE-46E2-A303-80B5BB289562}" srcOrd="0" destOrd="0" parTransId="{0A392AB3-4AC3-4184-BADD-0910AE259787}" sibTransId="{F43EC287-331C-489C-A460-4634A9C14A36}"/>
    <dgm:cxn modelId="{CA001CEC-330A-45CB-BE66-7A7C64FFFC78}" type="presOf" srcId="{8DE64EFC-DCE4-437D-B38B-4FFF3BD7F541}" destId="{720C437A-0521-4452-95C1-25C40B1CABCD}" srcOrd="0" destOrd="0" presId="urn:microsoft.com/office/officeart/2008/layout/HorizontalMultiLevelHierarchy"/>
    <dgm:cxn modelId="{C85C5836-A9D1-48EE-9D50-23CAE0793914}" type="presParOf" srcId="{E36B04A2-0A7F-43D5-A2E8-52797D018A37}" destId="{78030762-E326-48E6-94C5-D17C07FCA7A2}" srcOrd="0" destOrd="0" presId="urn:microsoft.com/office/officeart/2008/layout/HorizontalMultiLevelHierarchy"/>
    <dgm:cxn modelId="{DDEB1409-113C-4BF6-A26D-ED943132E01E}" type="presParOf" srcId="{78030762-E326-48E6-94C5-D17C07FCA7A2}" destId="{B136074F-B345-4243-9523-0DD4CA11B8BA}" srcOrd="0" destOrd="0" presId="urn:microsoft.com/office/officeart/2008/layout/HorizontalMultiLevelHierarchy"/>
    <dgm:cxn modelId="{3EC03DD8-3D9C-4093-81A1-BBA918F38FE7}" type="presParOf" srcId="{78030762-E326-48E6-94C5-D17C07FCA7A2}" destId="{CF873CCD-5539-4CE8-AEDB-99CDCF7FE2C5}" srcOrd="1" destOrd="0" presId="urn:microsoft.com/office/officeart/2008/layout/HorizontalMultiLevelHierarchy"/>
    <dgm:cxn modelId="{85BA5B14-2120-4DEF-BF64-55FF459BDB42}" type="presParOf" srcId="{CF873CCD-5539-4CE8-AEDB-99CDCF7FE2C5}" destId="{74D4EC58-3A46-46BF-A10E-F29635DF4F03}" srcOrd="0" destOrd="0" presId="urn:microsoft.com/office/officeart/2008/layout/HorizontalMultiLevelHierarchy"/>
    <dgm:cxn modelId="{1A81C780-A6F6-4653-82AD-1FBAEECAE257}" type="presParOf" srcId="{74D4EC58-3A46-46BF-A10E-F29635DF4F03}" destId="{648B9B37-35F0-448C-8381-A20C396FD373}" srcOrd="0" destOrd="0" presId="urn:microsoft.com/office/officeart/2008/layout/HorizontalMultiLevelHierarchy"/>
    <dgm:cxn modelId="{0B558D0E-2D37-42C9-8328-B6BB001336DA}" type="presParOf" srcId="{CF873CCD-5539-4CE8-AEDB-99CDCF7FE2C5}" destId="{5D112D99-D065-4D1A-AADE-0BA2BB11AC60}" srcOrd="1" destOrd="0" presId="urn:microsoft.com/office/officeart/2008/layout/HorizontalMultiLevelHierarchy"/>
    <dgm:cxn modelId="{CF1CC76A-1F08-4688-92B9-8BBDE5188F00}" type="presParOf" srcId="{5D112D99-D065-4D1A-AADE-0BA2BB11AC60}" destId="{E200CD7B-5DA7-45B8-982C-F5A66F6054F2}" srcOrd="0" destOrd="0" presId="urn:microsoft.com/office/officeart/2008/layout/HorizontalMultiLevelHierarchy"/>
    <dgm:cxn modelId="{589FA9FF-EF4A-4AF1-82AB-C171497A90E5}" type="presParOf" srcId="{5D112D99-D065-4D1A-AADE-0BA2BB11AC60}" destId="{86FA0C95-49A8-4FF4-B926-DFB4B2E4F965}" srcOrd="1" destOrd="0" presId="urn:microsoft.com/office/officeart/2008/layout/HorizontalMultiLevelHierarchy"/>
    <dgm:cxn modelId="{6B2D24A5-04A3-4FFF-875A-BA84D03C686D}" type="presParOf" srcId="{CF873CCD-5539-4CE8-AEDB-99CDCF7FE2C5}" destId="{0E7AE71F-3371-4912-8383-72A91B2479B5}" srcOrd="2" destOrd="0" presId="urn:microsoft.com/office/officeart/2008/layout/HorizontalMultiLevelHierarchy"/>
    <dgm:cxn modelId="{7822038C-78D3-4A0C-90B1-98C656B0349C}" type="presParOf" srcId="{0E7AE71F-3371-4912-8383-72A91B2479B5}" destId="{E2FF2AE2-8E1C-4BA9-97CC-8529ACE210E8}" srcOrd="0" destOrd="0" presId="urn:microsoft.com/office/officeart/2008/layout/HorizontalMultiLevelHierarchy"/>
    <dgm:cxn modelId="{26822B2A-9495-4112-AA1C-A7262497A1F9}" type="presParOf" srcId="{CF873CCD-5539-4CE8-AEDB-99CDCF7FE2C5}" destId="{43EF0BBC-2BB5-4DA1-8971-955B7A1BFBF5}" srcOrd="3" destOrd="0" presId="urn:microsoft.com/office/officeart/2008/layout/HorizontalMultiLevelHierarchy"/>
    <dgm:cxn modelId="{0C4533EC-73CC-4E50-9F34-7B9CBF0B3F78}" type="presParOf" srcId="{43EF0BBC-2BB5-4DA1-8971-955B7A1BFBF5}" destId="{720C437A-0521-4452-95C1-25C40B1CABCD}" srcOrd="0" destOrd="0" presId="urn:microsoft.com/office/officeart/2008/layout/HorizontalMultiLevelHierarchy"/>
    <dgm:cxn modelId="{C7CD0A5A-E3A9-42E6-BD15-0EAE1C2EB0A7}" type="presParOf" srcId="{43EF0BBC-2BB5-4DA1-8971-955B7A1BFBF5}" destId="{3B415DCA-FE4B-4B4D-81A1-CB4B4BDBA95F}" srcOrd="1" destOrd="0" presId="urn:microsoft.com/office/officeart/2008/layout/HorizontalMultiLevelHierarchy"/>
    <dgm:cxn modelId="{61F015C5-91E8-4C0E-B3CE-6A17F0649388}" type="presParOf" srcId="{CF873CCD-5539-4CE8-AEDB-99CDCF7FE2C5}" destId="{A179EE57-E1B0-41B2-BB1A-C258C5FE450E}" srcOrd="4" destOrd="0" presId="urn:microsoft.com/office/officeart/2008/layout/HorizontalMultiLevelHierarchy"/>
    <dgm:cxn modelId="{89269938-5346-482C-AA08-94EAB8F29252}" type="presParOf" srcId="{A179EE57-E1B0-41B2-BB1A-C258C5FE450E}" destId="{47A5CA97-9BE0-408F-A8E4-9F74CB79DEB9}" srcOrd="0" destOrd="0" presId="urn:microsoft.com/office/officeart/2008/layout/HorizontalMultiLevelHierarchy"/>
    <dgm:cxn modelId="{D769A8B1-20AC-40D2-BCF5-706B6F441B6B}" type="presParOf" srcId="{CF873CCD-5539-4CE8-AEDB-99CDCF7FE2C5}" destId="{8277D82C-4EB5-4CAF-9DAF-11F1E0EFB171}" srcOrd="5" destOrd="0" presId="urn:microsoft.com/office/officeart/2008/layout/HorizontalMultiLevelHierarchy"/>
    <dgm:cxn modelId="{02BC4E95-240F-44AC-A812-D74BEF107DEC}" type="presParOf" srcId="{8277D82C-4EB5-4CAF-9DAF-11F1E0EFB171}" destId="{245C2D50-1139-48C3-B6D1-BB70F597A732}" srcOrd="0" destOrd="0" presId="urn:microsoft.com/office/officeart/2008/layout/HorizontalMultiLevelHierarchy"/>
    <dgm:cxn modelId="{29C5D952-D199-4926-9B0F-699BF5E40DF2}" type="presParOf" srcId="{8277D82C-4EB5-4CAF-9DAF-11F1E0EFB171}" destId="{4398229E-D808-459E-963E-CDE7C834946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6561AD-41E7-4EDB-BECE-BEF179627E8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58F51C-358D-4838-A872-10C30138E6D8}">
      <dgm:prSet phldrT="[Text]"/>
      <dgm:spPr/>
      <dgm:t>
        <a:bodyPr/>
        <a:lstStyle/>
        <a:p>
          <a:r>
            <a:rPr lang="en-US" dirty="0"/>
            <a:t>Close Out Letter</a:t>
          </a:r>
        </a:p>
      </dgm:t>
    </dgm:pt>
    <dgm:pt modelId="{AEC279CF-7715-4952-8CAF-D691E3602983}" type="parTrans" cxnId="{A728F014-061C-4220-A6BF-0818FC56CB38}">
      <dgm:prSet/>
      <dgm:spPr/>
      <dgm:t>
        <a:bodyPr/>
        <a:lstStyle/>
        <a:p>
          <a:endParaRPr lang="en-US"/>
        </a:p>
      </dgm:t>
    </dgm:pt>
    <dgm:pt modelId="{7773A794-D8EC-411E-B4BE-0C8908643FD2}" type="sibTrans" cxnId="{A728F014-061C-4220-A6BF-0818FC56CB38}">
      <dgm:prSet/>
      <dgm:spPr/>
      <dgm:t>
        <a:bodyPr/>
        <a:lstStyle/>
        <a:p>
          <a:endParaRPr lang="en-US"/>
        </a:p>
      </dgm:t>
    </dgm:pt>
    <dgm:pt modelId="{74C03EF4-E6FA-4268-B830-FC72C5EE1177}">
      <dgm:prSet phldrT="[Text]"/>
      <dgm:spPr/>
      <dgm:t>
        <a:bodyPr/>
        <a:lstStyle/>
        <a:p>
          <a:r>
            <a:rPr lang="en-US" dirty="0"/>
            <a:t>No Further Action</a:t>
          </a:r>
        </a:p>
      </dgm:t>
    </dgm:pt>
    <dgm:pt modelId="{F3185C49-6EC7-4D2F-9574-942F881D2AAD}" type="parTrans" cxnId="{66F37181-C922-47A3-918E-99C8F074BB70}">
      <dgm:prSet/>
      <dgm:spPr/>
      <dgm:t>
        <a:bodyPr/>
        <a:lstStyle/>
        <a:p>
          <a:endParaRPr lang="en-US"/>
        </a:p>
      </dgm:t>
    </dgm:pt>
    <dgm:pt modelId="{2B4F5AC1-19FF-49D8-84D0-C62036BEFDE6}" type="sibTrans" cxnId="{66F37181-C922-47A3-918E-99C8F074BB70}">
      <dgm:prSet/>
      <dgm:spPr/>
      <dgm:t>
        <a:bodyPr/>
        <a:lstStyle/>
        <a:p>
          <a:endParaRPr lang="en-US"/>
        </a:p>
      </dgm:t>
    </dgm:pt>
    <dgm:pt modelId="{425013E4-1CBC-402D-AC72-8DDABC617154}">
      <dgm:prSet phldrT="[Text]"/>
      <dgm:spPr/>
      <dgm:t>
        <a:bodyPr/>
        <a:lstStyle/>
        <a:p>
          <a:r>
            <a:rPr lang="en-US" dirty="0"/>
            <a:t>NOPV Letter</a:t>
          </a:r>
        </a:p>
      </dgm:t>
    </dgm:pt>
    <dgm:pt modelId="{52C9A51B-F4B6-46CA-8A2D-33D473126F4D}" type="parTrans" cxnId="{47F5892E-8E2D-4156-97CC-6070ED109CEF}">
      <dgm:prSet/>
      <dgm:spPr/>
      <dgm:t>
        <a:bodyPr/>
        <a:lstStyle/>
        <a:p>
          <a:endParaRPr lang="en-US"/>
        </a:p>
      </dgm:t>
    </dgm:pt>
    <dgm:pt modelId="{2A5DDCA4-7305-4521-A8B2-A84E0ACD474E}" type="sibTrans" cxnId="{47F5892E-8E2D-4156-97CC-6070ED109CEF}">
      <dgm:prSet/>
      <dgm:spPr/>
      <dgm:t>
        <a:bodyPr/>
        <a:lstStyle/>
        <a:p>
          <a:endParaRPr lang="en-US"/>
        </a:p>
      </dgm:t>
    </dgm:pt>
    <dgm:pt modelId="{9E7F4F79-64B5-48CD-92B2-15846196E7F9}">
      <dgm:prSet phldrT="[Text]"/>
      <dgm:spPr/>
      <dgm:t>
        <a:bodyPr/>
        <a:lstStyle/>
        <a:p>
          <a:r>
            <a:rPr lang="en-US" dirty="0"/>
            <a:t>Operator Response</a:t>
          </a:r>
        </a:p>
      </dgm:t>
    </dgm:pt>
    <dgm:pt modelId="{09E9DBC5-75CF-4995-835E-052EFA7D09A8}" type="parTrans" cxnId="{A706EE2A-B426-4081-8C1B-77B1F3159927}">
      <dgm:prSet/>
      <dgm:spPr/>
      <dgm:t>
        <a:bodyPr/>
        <a:lstStyle/>
        <a:p>
          <a:endParaRPr lang="en-US"/>
        </a:p>
      </dgm:t>
    </dgm:pt>
    <dgm:pt modelId="{1F1AB51F-C810-4B93-BCED-700A9633F310}" type="sibTrans" cxnId="{A706EE2A-B426-4081-8C1B-77B1F3159927}">
      <dgm:prSet/>
      <dgm:spPr/>
      <dgm:t>
        <a:bodyPr/>
        <a:lstStyle/>
        <a:p>
          <a:endParaRPr lang="en-US"/>
        </a:p>
      </dgm:t>
    </dgm:pt>
    <dgm:pt modelId="{0F8BDE0E-3131-405C-A5ED-BA86D084AF0F}">
      <dgm:prSet phldrT="[Text]"/>
      <dgm:spPr/>
      <dgm:t>
        <a:bodyPr/>
        <a:lstStyle/>
        <a:p>
          <a:r>
            <a:rPr lang="en-US" dirty="0"/>
            <a:t>Close Out Letter</a:t>
          </a:r>
        </a:p>
      </dgm:t>
    </dgm:pt>
    <dgm:pt modelId="{C34D546D-5749-4632-A94A-0AEB50418D3E}" type="parTrans" cxnId="{9E61A87B-F58A-44A0-97D1-A6EC98247B81}">
      <dgm:prSet/>
      <dgm:spPr/>
      <dgm:t>
        <a:bodyPr/>
        <a:lstStyle/>
        <a:p>
          <a:endParaRPr lang="en-US"/>
        </a:p>
      </dgm:t>
    </dgm:pt>
    <dgm:pt modelId="{CE760AAA-1717-4820-B70D-0A7B460A0F92}" type="sibTrans" cxnId="{9E61A87B-F58A-44A0-97D1-A6EC98247B81}">
      <dgm:prSet/>
      <dgm:spPr/>
      <dgm:t>
        <a:bodyPr/>
        <a:lstStyle/>
        <a:p>
          <a:endParaRPr lang="en-US"/>
        </a:p>
      </dgm:t>
    </dgm:pt>
    <dgm:pt modelId="{CBAD9E01-47FD-4418-BCB9-2F2AE8833412}">
      <dgm:prSet phldrT="[Text]"/>
      <dgm:spPr/>
      <dgm:t>
        <a:bodyPr/>
        <a:lstStyle/>
        <a:p>
          <a:r>
            <a:rPr lang="en-US" dirty="0"/>
            <a:t>Follow-Up Letter</a:t>
          </a:r>
        </a:p>
      </dgm:t>
    </dgm:pt>
    <dgm:pt modelId="{D35C30A7-9522-470E-9351-82EC8559558D}" type="parTrans" cxnId="{AD71010F-9527-461C-B7A3-C3D7DD167528}">
      <dgm:prSet/>
      <dgm:spPr/>
      <dgm:t>
        <a:bodyPr/>
        <a:lstStyle/>
        <a:p>
          <a:endParaRPr lang="en-US"/>
        </a:p>
      </dgm:t>
    </dgm:pt>
    <dgm:pt modelId="{1AE91FD9-58F5-412A-B3CA-451DE2B52AF0}" type="sibTrans" cxnId="{AD71010F-9527-461C-B7A3-C3D7DD167528}">
      <dgm:prSet/>
      <dgm:spPr/>
      <dgm:t>
        <a:bodyPr/>
        <a:lstStyle/>
        <a:p>
          <a:endParaRPr lang="en-US"/>
        </a:p>
      </dgm:t>
    </dgm:pt>
    <dgm:pt modelId="{FA724B95-0F93-4B74-B64A-88C15C47D35C}">
      <dgm:prSet phldrT="[Text]"/>
      <dgm:spPr/>
      <dgm:t>
        <a:bodyPr/>
        <a:lstStyle/>
        <a:p>
          <a:r>
            <a:rPr lang="en-US" dirty="0"/>
            <a:t>1</a:t>
          </a:r>
          <a:r>
            <a:rPr lang="en-US" baseline="30000" dirty="0"/>
            <a:t>st</a:t>
          </a:r>
          <a:r>
            <a:rPr lang="en-US" dirty="0"/>
            <a:t> Warning Letter</a:t>
          </a:r>
        </a:p>
      </dgm:t>
    </dgm:pt>
    <dgm:pt modelId="{E5493CCA-C434-4B65-A0E3-A96983902A9C}" type="parTrans" cxnId="{FF3FC3A2-A784-44F0-BA2E-AC04749D4CDC}">
      <dgm:prSet/>
      <dgm:spPr/>
      <dgm:t>
        <a:bodyPr/>
        <a:lstStyle/>
        <a:p>
          <a:endParaRPr lang="en-US"/>
        </a:p>
      </dgm:t>
    </dgm:pt>
    <dgm:pt modelId="{62E2E751-9ACC-44DE-BDAB-AF6034FAE42F}" type="sibTrans" cxnId="{FF3FC3A2-A784-44F0-BA2E-AC04749D4CDC}">
      <dgm:prSet/>
      <dgm:spPr/>
      <dgm:t>
        <a:bodyPr/>
        <a:lstStyle/>
        <a:p>
          <a:endParaRPr lang="en-US"/>
        </a:p>
      </dgm:t>
    </dgm:pt>
    <dgm:pt modelId="{B301671E-EEAD-4572-BCD2-FA3CED59FDC4}">
      <dgm:prSet phldrT="[Text]"/>
      <dgm:spPr/>
      <dgm:t>
        <a:bodyPr/>
        <a:lstStyle/>
        <a:p>
          <a:r>
            <a:rPr lang="en-US" dirty="0"/>
            <a:t>2</a:t>
          </a:r>
          <a:r>
            <a:rPr lang="en-US" baseline="30000" dirty="0"/>
            <a:t>nd</a:t>
          </a:r>
          <a:r>
            <a:rPr lang="en-US" dirty="0"/>
            <a:t> Warning Letter</a:t>
          </a:r>
        </a:p>
      </dgm:t>
    </dgm:pt>
    <dgm:pt modelId="{883FC282-DA8B-4C7F-AA24-1B301FDEA93E}" type="parTrans" cxnId="{4A45763E-3B16-44AF-996B-728A6FFFC1B5}">
      <dgm:prSet/>
      <dgm:spPr/>
      <dgm:t>
        <a:bodyPr/>
        <a:lstStyle/>
        <a:p>
          <a:endParaRPr lang="en-US"/>
        </a:p>
      </dgm:t>
    </dgm:pt>
    <dgm:pt modelId="{314EB199-3D81-45E4-A4CD-D68E35D3F263}" type="sibTrans" cxnId="{4A45763E-3B16-44AF-996B-728A6FFFC1B5}">
      <dgm:prSet/>
      <dgm:spPr/>
      <dgm:t>
        <a:bodyPr/>
        <a:lstStyle/>
        <a:p>
          <a:endParaRPr lang="en-US"/>
        </a:p>
      </dgm:t>
    </dgm:pt>
    <dgm:pt modelId="{EF6BD2B4-8EF3-4583-8E53-268523834155}">
      <dgm:prSet phldrT="[Text]"/>
      <dgm:spPr/>
      <dgm:t>
        <a:bodyPr/>
        <a:lstStyle/>
        <a:p>
          <a:r>
            <a:rPr lang="en-US" dirty="0"/>
            <a:t>AG Office Civil Penalties</a:t>
          </a:r>
        </a:p>
      </dgm:t>
    </dgm:pt>
    <dgm:pt modelId="{783E9274-DB52-4A94-B641-01235215556E}" type="parTrans" cxnId="{3FD9E451-3412-4493-A1BE-051D3863BD8A}">
      <dgm:prSet/>
      <dgm:spPr/>
      <dgm:t>
        <a:bodyPr/>
        <a:lstStyle/>
        <a:p>
          <a:endParaRPr lang="en-US"/>
        </a:p>
      </dgm:t>
    </dgm:pt>
    <dgm:pt modelId="{812275F6-E224-42C5-88A1-42E76281C86F}" type="sibTrans" cxnId="{3FD9E451-3412-4493-A1BE-051D3863BD8A}">
      <dgm:prSet/>
      <dgm:spPr/>
      <dgm:t>
        <a:bodyPr/>
        <a:lstStyle/>
        <a:p>
          <a:endParaRPr lang="en-US"/>
        </a:p>
      </dgm:t>
    </dgm:pt>
    <dgm:pt modelId="{75253342-9A11-49F5-8D5E-A1BE6D091527}">
      <dgm:prSet phldrT="[Text]"/>
      <dgm:spPr/>
      <dgm:t>
        <a:bodyPr/>
        <a:lstStyle/>
        <a:p>
          <a:r>
            <a:rPr lang="en-US" dirty="0"/>
            <a:t>Close Out Letter</a:t>
          </a:r>
        </a:p>
      </dgm:t>
    </dgm:pt>
    <dgm:pt modelId="{2106B018-3847-4693-84B8-582C8BA3BC1C}" type="parTrans" cxnId="{40C63C98-1CA8-4A6B-A21B-A75FD9F136CA}">
      <dgm:prSet/>
      <dgm:spPr/>
      <dgm:t>
        <a:bodyPr/>
        <a:lstStyle/>
        <a:p>
          <a:endParaRPr lang="en-US"/>
        </a:p>
      </dgm:t>
    </dgm:pt>
    <dgm:pt modelId="{AB638011-BF0F-4861-9E7B-94E2F15E3991}" type="sibTrans" cxnId="{40C63C98-1CA8-4A6B-A21B-A75FD9F136CA}">
      <dgm:prSet/>
      <dgm:spPr/>
      <dgm:t>
        <a:bodyPr/>
        <a:lstStyle/>
        <a:p>
          <a:endParaRPr lang="en-US"/>
        </a:p>
      </dgm:t>
    </dgm:pt>
    <dgm:pt modelId="{C1124C1B-4473-475F-912F-ABDAB63411B1}" type="pres">
      <dgm:prSet presAssocID="{096561AD-41E7-4EDB-BECE-BEF179627E8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7D7DCEF-95B4-47CD-95D9-FB9D75A91947}" type="pres">
      <dgm:prSet presAssocID="{A458F51C-358D-4838-A872-10C30138E6D8}" presName="root" presStyleCnt="0"/>
      <dgm:spPr/>
    </dgm:pt>
    <dgm:pt modelId="{2E0E3392-CC32-419C-81A4-909C4AD1799A}" type="pres">
      <dgm:prSet presAssocID="{A458F51C-358D-4838-A872-10C30138E6D8}" presName="rootComposite" presStyleCnt="0"/>
      <dgm:spPr/>
    </dgm:pt>
    <dgm:pt modelId="{B1BADC1C-C1B6-410E-A9FD-6B8EF9567286}" type="pres">
      <dgm:prSet presAssocID="{A458F51C-358D-4838-A872-10C30138E6D8}" presName="rootText" presStyleLbl="node1" presStyleIdx="0" presStyleCnt="3"/>
      <dgm:spPr/>
    </dgm:pt>
    <dgm:pt modelId="{C12CA70B-04BC-4E51-88A0-AD92937BC573}" type="pres">
      <dgm:prSet presAssocID="{A458F51C-358D-4838-A872-10C30138E6D8}" presName="rootConnector" presStyleLbl="node1" presStyleIdx="0" presStyleCnt="3"/>
      <dgm:spPr/>
    </dgm:pt>
    <dgm:pt modelId="{8B9F0AC9-69A0-4280-9ABF-42C9E516CCA0}" type="pres">
      <dgm:prSet presAssocID="{A458F51C-358D-4838-A872-10C30138E6D8}" presName="childShape" presStyleCnt="0"/>
      <dgm:spPr/>
    </dgm:pt>
    <dgm:pt modelId="{1E3F6B69-9C57-402C-A5E6-51F5F24A1E2B}" type="pres">
      <dgm:prSet presAssocID="{F3185C49-6EC7-4D2F-9574-942F881D2AAD}" presName="Name13" presStyleLbl="parChTrans1D2" presStyleIdx="0" presStyleCnt="7"/>
      <dgm:spPr/>
    </dgm:pt>
    <dgm:pt modelId="{9B53AC87-6250-4A7F-B98E-FB3D165DCFC9}" type="pres">
      <dgm:prSet presAssocID="{74C03EF4-E6FA-4268-B830-FC72C5EE1177}" presName="childText" presStyleLbl="bgAcc1" presStyleIdx="0" presStyleCnt="7">
        <dgm:presLayoutVars>
          <dgm:bulletEnabled val="1"/>
        </dgm:presLayoutVars>
      </dgm:prSet>
      <dgm:spPr/>
    </dgm:pt>
    <dgm:pt modelId="{AB3800DB-B0D0-4AAE-B5F8-1A1C831C7FBF}" type="pres">
      <dgm:prSet presAssocID="{425013E4-1CBC-402D-AC72-8DDABC617154}" presName="root" presStyleCnt="0"/>
      <dgm:spPr/>
    </dgm:pt>
    <dgm:pt modelId="{18CACB76-2D54-42F9-8131-C88B29C2531B}" type="pres">
      <dgm:prSet presAssocID="{425013E4-1CBC-402D-AC72-8DDABC617154}" presName="rootComposite" presStyleCnt="0"/>
      <dgm:spPr/>
    </dgm:pt>
    <dgm:pt modelId="{81979D4F-41AB-42AD-A033-FC072D25EFD8}" type="pres">
      <dgm:prSet presAssocID="{425013E4-1CBC-402D-AC72-8DDABC617154}" presName="rootText" presStyleLbl="node1" presStyleIdx="1" presStyleCnt="3"/>
      <dgm:spPr/>
    </dgm:pt>
    <dgm:pt modelId="{1D7C754B-6BA6-4451-830F-B10BA89D4D0B}" type="pres">
      <dgm:prSet presAssocID="{425013E4-1CBC-402D-AC72-8DDABC617154}" presName="rootConnector" presStyleLbl="node1" presStyleIdx="1" presStyleCnt="3"/>
      <dgm:spPr/>
    </dgm:pt>
    <dgm:pt modelId="{79665D85-8CB1-478C-8D4B-364458A5A5D5}" type="pres">
      <dgm:prSet presAssocID="{425013E4-1CBC-402D-AC72-8DDABC617154}" presName="childShape" presStyleCnt="0"/>
      <dgm:spPr/>
    </dgm:pt>
    <dgm:pt modelId="{08DFBB38-B3C5-4A3D-A253-E16E6E904D0F}" type="pres">
      <dgm:prSet presAssocID="{09E9DBC5-75CF-4995-835E-052EFA7D09A8}" presName="Name13" presStyleLbl="parChTrans1D2" presStyleIdx="1" presStyleCnt="7"/>
      <dgm:spPr/>
    </dgm:pt>
    <dgm:pt modelId="{66E9AF37-8C7C-4F02-A9D5-119B4408788C}" type="pres">
      <dgm:prSet presAssocID="{9E7F4F79-64B5-48CD-92B2-15846196E7F9}" presName="childText" presStyleLbl="bgAcc1" presStyleIdx="1" presStyleCnt="7">
        <dgm:presLayoutVars>
          <dgm:bulletEnabled val="1"/>
        </dgm:presLayoutVars>
      </dgm:prSet>
      <dgm:spPr/>
    </dgm:pt>
    <dgm:pt modelId="{642DECCD-73E1-4941-8370-06B77C66E6C3}" type="pres">
      <dgm:prSet presAssocID="{C34D546D-5749-4632-A94A-0AEB50418D3E}" presName="Name13" presStyleLbl="parChTrans1D2" presStyleIdx="2" presStyleCnt="7"/>
      <dgm:spPr/>
    </dgm:pt>
    <dgm:pt modelId="{FAF7B9CA-16E4-4238-8900-9C25D2AA1D68}" type="pres">
      <dgm:prSet presAssocID="{0F8BDE0E-3131-405C-A5ED-BA86D084AF0F}" presName="childText" presStyleLbl="bgAcc1" presStyleIdx="2" presStyleCnt="7">
        <dgm:presLayoutVars>
          <dgm:bulletEnabled val="1"/>
        </dgm:presLayoutVars>
      </dgm:prSet>
      <dgm:spPr/>
    </dgm:pt>
    <dgm:pt modelId="{FED15E71-D1A2-4CB2-B8FD-B347FA141A04}" type="pres">
      <dgm:prSet presAssocID="{CBAD9E01-47FD-4418-BCB9-2F2AE8833412}" presName="root" presStyleCnt="0"/>
      <dgm:spPr/>
    </dgm:pt>
    <dgm:pt modelId="{E7961261-3821-45B2-B109-678EDC8EC036}" type="pres">
      <dgm:prSet presAssocID="{CBAD9E01-47FD-4418-BCB9-2F2AE8833412}" presName="rootComposite" presStyleCnt="0"/>
      <dgm:spPr/>
    </dgm:pt>
    <dgm:pt modelId="{3F57B7BE-5161-4509-9209-CE47026F99AA}" type="pres">
      <dgm:prSet presAssocID="{CBAD9E01-47FD-4418-BCB9-2F2AE8833412}" presName="rootText" presStyleLbl="node1" presStyleIdx="2" presStyleCnt="3"/>
      <dgm:spPr/>
    </dgm:pt>
    <dgm:pt modelId="{6B902339-9656-4B78-9F4D-10CDC3C0F176}" type="pres">
      <dgm:prSet presAssocID="{CBAD9E01-47FD-4418-BCB9-2F2AE8833412}" presName="rootConnector" presStyleLbl="node1" presStyleIdx="2" presStyleCnt="3"/>
      <dgm:spPr/>
    </dgm:pt>
    <dgm:pt modelId="{628D692C-5A0A-4404-8325-1F2F571BC77A}" type="pres">
      <dgm:prSet presAssocID="{CBAD9E01-47FD-4418-BCB9-2F2AE8833412}" presName="childShape" presStyleCnt="0"/>
      <dgm:spPr/>
    </dgm:pt>
    <dgm:pt modelId="{AD5474A7-0FF7-4B2C-8487-83F575430EEA}" type="pres">
      <dgm:prSet presAssocID="{E5493CCA-C434-4B65-A0E3-A96983902A9C}" presName="Name13" presStyleLbl="parChTrans1D2" presStyleIdx="3" presStyleCnt="7"/>
      <dgm:spPr/>
    </dgm:pt>
    <dgm:pt modelId="{192B31DB-5AA8-47BF-956B-324B48F3DE94}" type="pres">
      <dgm:prSet presAssocID="{FA724B95-0F93-4B74-B64A-88C15C47D35C}" presName="childText" presStyleLbl="bgAcc1" presStyleIdx="3" presStyleCnt="7">
        <dgm:presLayoutVars>
          <dgm:bulletEnabled val="1"/>
        </dgm:presLayoutVars>
      </dgm:prSet>
      <dgm:spPr/>
    </dgm:pt>
    <dgm:pt modelId="{D1218ED7-C908-4274-BC9A-433F2B5B52F9}" type="pres">
      <dgm:prSet presAssocID="{883FC282-DA8B-4C7F-AA24-1B301FDEA93E}" presName="Name13" presStyleLbl="parChTrans1D2" presStyleIdx="4" presStyleCnt="7"/>
      <dgm:spPr/>
    </dgm:pt>
    <dgm:pt modelId="{25EA0D18-B96A-429E-9D0D-42EF77F39032}" type="pres">
      <dgm:prSet presAssocID="{B301671E-EEAD-4572-BCD2-FA3CED59FDC4}" presName="childText" presStyleLbl="bgAcc1" presStyleIdx="4" presStyleCnt="7">
        <dgm:presLayoutVars>
          <dgm:bulletEnabled val="1"/>
        </dgm:presLayoutVars>
      </dgm:prSet>
      <dgm:spPr/>
    </dgm:pt>
    <dgm:pt modelId="{47CD6291-6EA9-4259-8383-BE17E66CC7C1}" type="pres">
      <dgm:prSet presAssocID="{783E9274-DB52-4A94-B641-01235215556E}" presName="Name13" presStyleLbl="parChTrans1D2" presStyleIdx="5" presStyleCnt="7"/>
      <dgm:spPr/>
    </dgm:pt>
    <dgm:pt modelId="{EC5A1F9A-C981-42C4-BE1A-815246E85574}" type="pres">
      <dgm:prSet presAssocID="{EF6BD2B4-8EF3-4583-8E53-268523834155}" presName="childText" presStyleLbl="bgAcc1" presStyleIdx="5" presStyleCnt="7">
        <dgm:presLayoutVars>
          <dgm:bulletEnabled val="1"/>
        </dgm:presLayoutVars>
      </dgm:prSet>
      <dgm:spPr/>
    </dgm:pt>
    <dgm:pt modelId="{2D4018FC-3318-4505-A036-072580464E51}" type="pres">
      <dgm:prSet presAssocID="{2106B018-3847-4693-84B8-582C8BA3BC1C}" presName="Name13" presStyleLbl="parChTrans1D2" presStyleIdx="6" presStyleCnt="7"/>
      <dgm:spPr/>
    </dgm:pt>
    <dgm:pt modelId="{E007F8F3-AEAB-46BB-9742-EF68637485A6}" type="pres">
      <dgm:prSet presAssocID="{75253342-9A11-49F5-8D5E-A1BE6D091527}" presName="childText" presStyleLbl="bgAcc1" presStyleIdx="6" presStyleCnt="7">
        <dgm:presLayoutVars>
          <dgm:bulletEnabled val="1"/>
        </dgm:presLayoutVars>
      </dgm:prSet>
      <dgm:spPr/>
    </dgm:pt>
  </dgm:ptLst>
  <dgm:cxnLst>
    <dgm:cxn modelId="{10FC8D05-FE37-48C2-A126-E490DD6AC7E7}" type="presOf" srcId="{425013E4-1CBC-402D-AC72-8DDABC617154}" destId="{81979D4F-41AB-42AD-A033-FC072D25EFD8}" srcOrd="0" destOrd="0" presId="urn:microsoft.com/office/officeart/2005/8/layout/hierarchy3"/>
    <dgm:cxn modelId="{43CC320A-08DF-47BA-ABAD-70B58FFF31C9}" type="presOf" srcId="{A458F51C-358D-4838-A872-10C30138E6D8}" destId="{B1BADC1C-C1B6-410E-A9FD-6B8EF9567286}" srcOrd="0" destOrd="0" presId="urn:microsoft.com/office/officeart/2005/8/layout/hierarchy3"/>
    <dgm:cxn modelId="{AD71010F-9527-461C-B7A3-C3D7DD167528}" srcId="{096561AD-41E7-4EDB-BECE-BEF179627E8B}" destId="{CBAD9E01-47FD-4418-BCB9-2F2AE8833412}" srcOrd="2" destOrd="0" parTransId="{D35C30A7-9522-470E-9351-82EC8559558D}" sibTransId="{1AE91FD9-58F5-412A-B3CA-451DE2B52AF0}"/>
    <dgm:cxn modelId="{08AD2312-6091-48CE-B8FA-41AED8912A69}" type="presOf" srcId="{F3185C49-6EC7-4D2F-9574-942F881D2AAD}" destId="{1E3F6B69-9C57-402C-A5E6-51F5F24A1E2B}" srcOrd="0" destOrd="0" presId="urn:microsoft.com/office/officeart/2005/8/layout/hierarchy3"/>
    <dgm:cxn modelId="{06BBDD13-47AC-4C3C-BD29-921381015CB2}" type="presOf" srcId="{C34D546D-5749-4632-A94A-0AEB50418D3E}" destId="{642DECCD-73E1-4941-8370-06B77C66E6C3}" srcOrd="0" destOrd="0" presId="urn:microsoft.com/office/officeart/2005/8/layout/hierarchy3"/>
    <dgm:cxn modelId="{A728F014-061C-4220-A6BF-0818FC56CB38}" srcId="{096561AD-41E7-4EDB-BECE-BEF179627E8B}" destId="{A458F51C-358D-4838-A872-10C30138E6D8}" srcOrd="0" destOrd="0" parTransId="{AEC279CF-7715-4952-8CAF-D691E3602983}" sibTransId="{7773A794-D8EC-411E-B4BE-0C8908643FD2}"/>
    <dgm:cxn modelId="{8520F11F-F761-497D-989F-2B5586B5C1AE}" type="presOf" srcId="{783E9274-DB52-4A94-B641-01235215556E}" destId="{47CD6291-6EA9-4259-8383-BE17E66CC7C1}" srcOrd="0" destOrd="0" presId="urn:microsoft.com/office/officeart/2005/8/layout/hierarchy3"/>
    <dgm:cxn modelId="{A706EE2A-B426-4081-8C1B-77B1F3159927}" srcId="{425013E4-1CBC-402D-AC72-8DDABC617154}" destId="{9E7F4F79-64B5-48CD-92B2-15846196E7F9}" srcOrd="0" destOrd="0" parTransId="{09E9DBC5-75CF-4995-835E-052EFA7D09A8}" sibTransId="{1F1AB51F-C810-4B93-BCED-700A9633F310}"/>
    <dgm:cxn modelId="{47F5892E-8E2D-4156-97CC-6070ED109CEF}" srcId="{096561AD-41E7-4EDB-BECE-BEF179627E8B}" destId="{425013E4-1CBC-402D-AC72-8DDABC617154}" srcOrd="1" destOrd="0" parTransId="{52C9A51B-F4B6-46CA-8A2D-33D473126F4D}" sibTransId="{2A5DDCA4-7305-4521-A8B2-A84E0ACD474E}"/>
    <dgm:cxn modelId="{4A45763E-3B16-44AF-996B-728A6FFFC1B5}" srcId="{CBAD9E01-47FD-4418-BCB9-2F2AE8833412}" destId="{B301671E-EEAD-4572-BCD2-FA3CED59FDC4}" srcOrd="1" destOrd="0" parTransId="{883FC282-DA8B-4C7F-AA24-1B301FDEA93E}" sibTransId="{314EB199-3D81-45E4-A4CD-D68E35D3F263}"/>
    <dgm:cxn modelId="{5DAB8A43-8FF4-4C6F-9DEB-BE8A8085A218}" type="presOf" srcId="{EF6BD2B4-8EF3-4583-8E53-268523834155}" destId="{EC5A1F9A-C981-42C4-BE1A-815246E85574}" srcOrd="0" destOrd="0" presId="urn:microsoft.com/office/officeart/2005/8/layout/hierarchy3"/>
    <dgm:cxn modelId="{DE0F9F4B-8AF2-499B-A38C-FF0417BD3DC7}" type="presOf" srcId="{E5493CCA-C434-4B65-A0E3-A96983902A9C}" destId="{AD5474A7-0FF7-4B2C-8487-83F575430EEA}" srcOrd="0" destOrd="0" presId="urn:microsoft.com/office/officeart/2005/8/layout/hierarchy3"/>
    <dgm:cxn modelId="{288EF34C-5F8A-4CB9-9413-3EC404E35708}" type="presOf" srcId="{A458F51C-358D-4838-A872-10C30138E6D8}" destId="{C12CA70B-04BC-4E51-88A0-AD92937BC573}" srcOrd="1" destOrd="0" presId="urn:microsoft.com/office/officeart/2005/8/layout/hierarchy3"/>
    <dgm:cxn modelId="{3FD9E451-3412-4493-A1BE-051D3863BD8A}" srcId="{CBAD9E01-47FD-4418-BCB9-2F2AE8833412}" destId="{EF6BD2B4-8EF3-4583-8E53-268523834155}" srcOrd="2" destOrd="0" parTransId="{783E9274-DB52-4A94-B641-01235215556E}" sibTransId="{812275F6-E224-42C5-88A1-42E76281C86F}"/>
    <dgm:cxn modelId="{183E6D56-89DF-482A-8D68-26623CAD15FE}" type="presOf" srcId="{096561AD-41E7-4EDB-BECE-BEF179627E8B}" destId="{C1124C1B-4473-475F-912F-ABDAB63411B1}" srcOrd="0" destOrd="0" presId="urn:microsoft.com/office/officeart/2005/8/layout/hierarchy3"/>
    <dgm:cxn modelId="{AD3A8A57-CCC6-45EE-81FA-9347281CB866}" type="presOf" srcId="{FA724B95-0F93-4B74-B64A-88C15C47D35C}" destId="{192B31DB-5AA8-47BF-956B-324B48F3DE94}" srcOrd="0" destOrd="0" presId="urn:microsoft.com/office/officeart/2005/8/layout/hierarchy3"/>
    <dgm:cxn modelId="{1AD99958-014E-4A69-B987-E4594BB1573B}" type="presOf" srcId="{CBAD9E01-47FD-4418-BCB9-2F2AE8833412}" destId="{3F57B7BE-5161-4509-9209-CE47026F99AA}" srcOrd="0" destOrd="0" presId="urn:microsoft.com/office/officeart/2005/8/layout/hierarchy3"/>
    <dgm:cxn modelId="{E44D7559-D7B7-4EFC-B8BE-90E7A023BB3F}" type="presOf" srcId="{2106B018-3847-4693-84B8-582C8BA3BC1C}" destId="{2D4018FC-3318-4505-A036-072580464E51}" srcOrd="0" destOrd="0" presId="urn:microsoft.com/office/officeart/2005/8/layout/hierarchy3"/>
    <dgm:cxn modelId="{C6E17C59-ABA1-4931-8E0F-525F476CFF2D}" type="presOf" srcId="{883FC282-DA8B-4C7F-AA24-1B301FDEA93E}" destId="{D1218ED7-C908-4274-BC9A-433F2B5B52F9}" srcOrd="0" destOrd="0" presId="urn:microsoft.com/office/officeart/2005/8/layout/hierarchy3"/>
    <dgm:cxn modelId="{9E61A87B-F58A-44A0-97D1-A6EC98247B81}" srcId="{425013E4-1CBC-402D-AC72-8DDABC617154}" destId="{0F8BDE0E-3131-405C-A5ED-BA86D084AF0F}" srcOrd="1" destOrd="0" parTransId="{C34D546D-5749-4632-A94A-0AEB50418D3E}" sibTransId="{CE760AAA-1717-4820-B70D-0A7B460A0F92}"/>
    <dgm:cxn modelId="{66F37181-C922-47A3-918E-99C8F074BB70}" srcId="{A458F51C-358D-4838-A872-10C30138E6D8}" destId="{74C03EF4-E6FA-4268-B830-FC72C5EE1177}" srcOrd="0" destOrd="0" parTransId="{F3185C49-6EC7-4D2F-9574-942F881D2AAD}" sibTransId="{2B4F5AC1-19FF-49D8-84D0-C62036BEFDE6}"/>
    <dgm:cxn modelId="{28C0D989-6CD8-4776-82BB-ED3C7DDBF9B3}" type="presOf" srcId="{75253342-9A11-49F5-8D5E-A1BE6D091527}" destId="{E007F8F3-AEAB-46BB-9742-EF68637485A6}" srcOrd="0" destOrd="0" presId="urn:microsoft.com/office/officeart/2005/8/layout/hierarchy3"/>
    <dgm:cxn modelId="{8F604D8D-3602-42A8-BB6A-93FDEA3EC82E}" type="presOf" srcId="{74C03EF4-E6FA-4268-B830-FC72C5EE1177}" destId="{9B53AC87-6250-4A7F-B98E-FB3D165DCFC9}" srcOrd="0" destOrd="0" presId="urn:microsoft.com/office/officeart/2005/8/layout/hierarchy3"/>
    <dgm:cxn modelId="{40C63C98-1CA8-4A6B-A21B-A75FD9F136CA}" srcId="{CBAD9E01-47FD-4418-BCB9-2F2AE8833412}" destId="{75253342-9A11-49F5-8D5E-A1BE6D091527}" srcOrd="3" destOrd="0" parTransId="{2106B018-3847-4693-84B8-582C8BA3BC1C}" sibTransId="{AB638011-BF0F-4861-9E7B-94E2F15E3991}"/>
    <dgm:cxn modelId="{5FD3739C-12DC-4F21-8B75-1BBA478BB9B1}" type="presOf" srcId="{B301671E-EEAD-4572-BCD2-FA3CED59FDC4}" destId="{25EA0D18-B96A-429E-9D0D-42EF77F39032}" srcOrd="0" destOrd="0" presId="urn:microsoft.com/office/officeart/2005/8/layout/hierarchy3"/>
    <dgm:cxn modelId="{FF3FC3A2-A784-44F0-BA2E-AC04749D4CDC}" srcId="{CBAD9E01-47FD-4418-BCB9-2F2AE8833412}" destId="{FA724B95-0F93-4B74-B64A-88C15C47D35C}" srcOrd="0" destOrd="0" parTransId="{E5493CCA-C434-4B65-A0E3-A96983902A9C}" sibTransId="{62E2E751-9ACC-44DE-BDAB-AF6034FAE42F}"/>
    <dgm:cxn modelId="{CA36D3AF-AE7D-4B16-BE0B-923A3CCE5A30}" type="presOf" srcId="{9E7F4F79-64B5-48CD-92B2-15846196E7F9}" destId="{66E9AF37-8C7C-4F02-A9D5-119B4408788C}" srcOrd="0" destOrd="0" presId="urn:microsoft.com/office/officeart/2005/8/layout/hierarchy3"/>
    <dgm:cxn modelId="{BC5A2EB9-EC83-412A-B571-C623BF53D224}" type="presOf" srcId="{425013E4-1CBC-402D-AC72-8DDABC617154}" destId="{1D7C754B-6BA6-4451-830F-B10BA89D4D0B}" srcOrd="1" destOrd="0" presId="urn:microsoft.com/office/officeart/2005/8/layout/hierarchy3"/>
    <dgm:cxn modelId="{564353DC-BFCF-4882-93EF-3F774456E41A}" type="presOf" srcId="{CBAD9E01-47FD-4418-BCB9-2F2AE8833412}" destId="{6B902339-9656-4B78-9F4D-10CDC3C0F176}" srcOrd="1" destOrd="0" presId="urn:microsoft.com/office/officeart/2005/8/layout/hierarchy3"/>
    <dgm:cxn modelId="{6DEB69DE-D298-455B-A3F1-3E20476F115D}" type="presOf" srcId="{09E9DBC5-75CF-4995-835E-052EFA7D09A8}" destId="{08DFBB38-B3C5-4A3D-A253-E16E6E904D0F}" srcOrd="0" destOrd="0" presId="urn:microsoft.com/office/officeart/2005/8/layout/hierarchy3"/>
    <dgm:cxn modelId="{8C88A8F1-674C-4B67-9A35-1C27BCAC59FC}" type="presOf" srcId="{0F8BDE0E-3131-405C-A5ED-BA86D084AF0F}" destId="{FAF7B9CA-16E4-4238-8900-9C25D2AA1D68}" srcOrd="0" destOrd="0" presId="urn:microsoft.com/office/officeart/2005/8/layout/hierarchy3"/>
    <dgm:cxn modelId="{1FE98723-B417-40D3-9BFD-9B102B1DFF24}" type="presParOf" srcId="{C1124C1B-4473-475F-912F-ABDAB63411B1}" destId="{97D7DCEF-95B4-47CD-95D9-FB9D75A91947}" srcOrd="0" destOrd="0" presId="urn:microsoft.com/office/officeart/2005/8/layout/hierarchy3"/>
    <dgm:cxn modelId="{28AF29D8-7C1B-4FA4-9926-ECF8F4EAFC47}" type="presParOf" srcId="{97D7DCEF-95B4-47CD-95D9-FB9D75A91947}" destId="{2E0E3392-CC32-419C-81A4-909C4AD1799A}" srcOrd="0" destOrd="0" presId="urn:microsoft.com/office/officeart/2005/8/layout/hierarchy3"/>
    <dgm:cxn modelId="{6495F901-DF71-4516-96AA-1BDE596E237C}" type="presParOf" srcId="{2E0E3392-CC32-419C-81A4-909C4AD1799A}" destId="{B1BADC1C-C1B6-410E-A9FD-6B8EF9567286}" srcOrd="0" destOrd="0" presId="urn:microsoft.com/office/officeart/2005/8/layout/hierarchy3"/>
    <dgm:cxn modelId="{E94577A9-B22F-4EEC-84BC-79D9C4D776E8}" type="presParOf" srcId="{2E0E3392-CC32-419C-81A4-909C4AD1799A}" destId="{C12CA70B-04BC-4E51-88A0-AD92937BC573}" srcOrd="1" destOrd="0" presId="urn:microsoft.com/office/officeart/2005/8/layout/hierarchy3"/>
    <dgm:cxn modelId="{B9202851-55A8-4172-81A3-4396D9EBC065}" type="presParOf" srcId="{97D7DCEF-95B4-47CD-95D9-FB9D75A91947}" destId="{8B9F0AC9-69A0-4280-9ABF-42C9E516CCA0}" srcOrd="1" destOrd="0" presId="urn:microsoft.com/office/officeart/2005/8/layout/hierarchy3"/>
    <dgm:cxn modelId="{CCE484C6-4B11-4DB0-BFC0-0D312F2CD1B3}" type="presParOf" srcId="{8B9F0AC9-69A0-4280-9ABF-42C9E516CCA0}" destId="{1E3F6B69-9C57-402C-A5E6-51F5F24A1E2B}" srcOrd="0" destOrd="0" presId="urn:microsoft.com/office/officeart/2005/8/layout/hierarchy3"/>
    <dgm:cxn modelId="{2161D5FD-3130-4007-A5E3-6A56110660CE}" type="presParOf" srcId="{8B9F0AC9-69A0-4280-9ABF-42C9E516CCA0}" destId="{9B53AC87-6250-4A7F-B98E-FB3D165DCFC9}" srcOrd="1" destOrd="0" presId="urn:microsoft.com/office/officeart/2005/8/layout/hierarchy3"/>
    <dgm:cxn modelId="{8A76D3B5-42F7-4D72-A4ED-6933C42E30E9}" type="presParOf" srcId="{C1124C1B-4473-475F-912F-ABDAB63411B1}" destId="{AB3800DB-B0D0-4AAE-B5F8-1A1C831C7FBF}" srcOrd="1" destOrd="0" presId="urn:microsoft.com/office/officeart/2005/8/layout/hierarchy3"/>
    <dgm:cxn modelId="{C7A59D78-94EF-45A7-B581-12CA319AF284}" type="presParOf" srcId="{AB3800DB-B0D0-4AAE-B5F8-1A1C831C7FBF}" destId="{18CACB76-2D54-42F9-8131-C88B29C2531B}" srcOrd="0" destOrd="0" presId="urn:microsoft.com/office/officeart/2005/8/layout/hierarchy3"/>
    <dgm:cxn modelId="{FEE1B01F-33D1-4B33-B00D-93EF7941A560}" type="presParOf" srcId="{18CACB76-2D54-42F9-8131-C88B29C2531B}" destId="{81979D4F-41AB-42AD-A033-FC072D25EFD8}" srcOrd="0" destOrd="0" presId="urn:microsoft.com/office/officeart/2005/8/layout/hierarchy3"/>
    <dgm:cxn modelId="{C7072AD6-CDCD-4181-A4F8-D2A92DE6B5FC}" type="presParOf" srcId="{18CACB76-2D54-42F9-8131-C88B29C2531B}" destId="{1D7C754B-6BA6-4451-830F-B10BA89D4D0B}" srcOrd="1" destOrd="0" presId="urn:microsoft.com/office/officeart/2005/8/layout/hierarchy3"/>
    <dgm:cxn modelId="{B14D772A-AA3E-4E85-81B1-C46F36704AC7}" type="presParOf" srcId="{AB3800DB-B0D0-4AAE-B5F8-1A1C831C7FBF}" destId="{79665D85-8CB1-478C-8D4B-364458A5A5D5}" srcOrd="1" destOrd="0" presId="urn:microsoft.com/office/officeart/2005/8/layout/hierarchy3"/>
    <dgm:cxn modelId="{3E1F2A71-BDE9-449F-ABAA-7B9A055ED45E}" type="presParOf" srcId="{79665D85-8CB1-478C-8D4B-364458A5A5D5}" destId="{08DFBB38-B3C5-4A3D-A253-E16E6E904D0F}" srcOrd="0" destOrd="0" presId="urn:microsoft.com/office/officeart/2005/8/layout/hierarchy3"/>
    <dgm:cxn modelId="{314BDFE7-90C1-44C1-ABCF-730B3FAABE71}" type="presParOf" srcId="{79665D85-8CB1-478C-8D4B-364458A5A5D5}" destId="{66E9AF37-8C7C-4F02-A9D5-119B4408788C}" srcOrd="1" destOrd="0" presId="urn:microsoft.com/office/officeart/2005/8/layout/hierarchy3"/>
    <dgm:cxn modelId="{533CE13E-DD40-4439-8A08-B007B67EF9C5}" type="presParOf" srcId="{79665D85-8CB1-478C-8D4B-364458A5A5D5}" destId="{642DECCD-73E1-4941-8370-06B77C66E6C3}" srcOrd="2" destOrd="0" presId="urn:microsoft.com/office/officeart/2005/8/layout/hierarchy3"/>
    <dgm:cxn modelId="{FF98AE63-ED03-45A8-8C03-0D1893785C04}" type="presParOf" srcId="{79665D85-8CB1-478C-8D4B-364458A5A5D5}" destId="{FAF7B9CA-16E4-4238-8900-9C25D2AA1D68}" srcOrd="3" destOrd="0" presId="urn:microsoft.com/office/officeart/2005/8/layout/hierarchy3"/>
    <dgm:cxn modelId="{C47935D7-8A8B-409B-BCFE-8C3C6A64F669}" type="presParOf" srcId="{C1124C1B-4473-475F-912F-ABDAB63411B1}" destId="{FED15E71-D1A2-4CB2-B8FD-B347FA141A04}" srcOrd="2" destOrd="0" presId="urn:microsoft.com/office/officeart/2005/8/layout/hierarchy3"/>
    <dgm:cxn modelId="{0A7E3D9B-97CF-4C7E-975C-386F3C8B37F2}" type="presParOf" srcId="{FED15E71-D1A2-4CB2-B8FD-B347FA141A04}" destId="{E7961261-3821-45B2-B109-678EDC8EC036}" srcOrd="0" destOrd="0" presId="urn:microsoft.com/office/officeart/2005/8/layout/hierarchy3"/>
    <dgm:cxn modelId="{63AE96D0-9D9F-4148-AE64-3C1047F3FA6C}" type="presParOf" srcId="{E7961261-3821-45B2-B109-678EDC8EC036}" destId="{3F57B7BE-5161-4509-9209-CE47026F99AA}" srcOrd="0" destOrd="0" presId="urn:microsoft.com/office/officeart/2005/8/layout/hierarchy3"/>
    <dgm:cxn modelId="{0C3BF30F-B660-42D6-ABF9-E335128430B2}" type="presParOf" srcId="{E7961261-3821-45B2-B109-678EDC8EC036}" destId="{6B902339-9656-4B78-9F4D-10CDC3C0F176}" srcOrd="1" destOrd="0" presId="urn:microsoft.com/office/officeart/2005/8/layout/hierarchy3"/>
    <dgm:cxn modelId="{BE448FFB-4FE4-427B-9D62-CA0E95F83FDC}" type="presParOf" srcId="{FED15E71-D1A2-4CB2-B8FD-B347FA141A04}" destId="{628D692C-5A0A-4404-8325-1F2F571BC77A}" srcOrd="1" destOrd="0" presId="urn:microsoft.com/office/officeart/2005/8/layout/hierarchy3"/>
    <dgm:cxn modelId="{DB788D95-7948-4F70-8DD3-20528E934EE2}" type="presParOf" srcId="{628D692C-5A0A-4404-8325-1F2F571BC77A}" destId="{AD5474A7-0FF7-4B2C-8487-83F575430EEA}" srcOrd="0" destOrd="0" presId="urn:microsoft.com/office/officeart/2005/8/layout/hierarchy3"/>
    <dgm:cxn modelId="{3FCF511F-A681-4E31-B613-F6AE1EBAAB7B}" type="presParOf" srcId="{628D692C-5A0A-4404-8325-1F2F571BC77A}" destId="{192B31DB-5AA8-47BF-956B-324B48F3DE94}" srcOrd="1" destOrd="0" presId="urn:microsoft.com/office/officeart/2005/8/layout/hierarchy3"/>
    <dgm:cxn modelId="{70D7E2C5-DD24-49E3-9259-3A6FD5491DFD}" type="presParOf" srcId="{628D692C-5A0A-4404-8325-1F2F571BC77A}" destId="{D1218ED7-C908-4274-BC9A-433F2B5B52F9}" srcOrd="2" destOrd="0" presId="urn:microsoft.com/office/officeart/2005/8/layout/hierarchy3"/>
    <dgm:cxn modelId="{FF2471BB-007B-41A3-BC3E-F8E20044EF12}" type="presParOf" srcId="{628D692C-5A0A-4404-8325-1F2F571BC77A}" destId="{25EA0D18-B96A-429E-9D0D-42EF77F39032}" srcOrd="3" destOrd="0" presId="urn:microsoft.com/office/officeart/2005/8/layout/hierarchy3"/>
    <dgm:cxn modelId="{3C0FE10C-21CD-49D5-A013-C85754E9BB34}" type="presParOf" srcId="{628D692C-5A0A-4404-8325-1F2F571BC77A}" destId="{47CD6291-6EA9-4259-8383-BE17E66CC7C1}" srcOrd="4" destOrd="0" presId="urn:microsoft.com/office/officeart/2005/8/layout/hierarchy3"/>
    <dgm:cxn modelId="{7D8F8442-26C7-4407-95B7-E93939B4EEE7}" type="presParOf" srcId="{628D692C-5A0A-4404-8325-1F2F571BC77A}" destId="{EC5A1F9A-C981-42C4-BE1A-815246E85574}" srcOrd="5" destOrd="0" presId="urn:microsoft.com/office/officeart/2005/8/layout/hierarchy3"/>
    <dgm:cxn modelId="{E1C71EFE-89F3-4A0E-BFF5-FA6385025155}" type="presParOf" srcId="{628D692C-5A0A-4404-8325-1F2F571BC77A}" destId="{2D4018FC-3318-4505-A036-072580464E51}" srcOrd="6" destOrd="0" presId="urn:microsoft.com/office/officeart/2005/8/layout/hierarchy3"/>
    <dgm:cxn modelId="{69DB40CF-975E-43CD-B006-E1C2D548AF90}" type="presParOf" srcId="{628D692C-5A0A-4404-8325-1F2F571BC77A}" destId="{E007F8F3-AEAB-46BB-9742-EF68637485A6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9EE57-E1B0-41B2-BB1A-C258C5FE450E}">
      <dsp:nvSpPr>
        <dsp:cNvPr id="0" name=""/>
        <dsp:cNvSpPr/>
      </dsp:nvSpPr>
      <dsp:spPr>
        <a:xfrm>
          <a:off x="2552625" y="2709333"/>
          <a:ext cx="675382" cy="1286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1286933"/>
              </a:lnTo>
              <a:lnTo>
                <a:pt x="675382" y="12869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53982" y="3316465"/>
        <a:ext cx="72669" cy="72669"/>
      </dsp:txXfrm>
    </dsp:sp>
    <dsp:sp modelId="{0E7AE71F-3371-4912-8383-72A91B2479B5}">
      <dsp:nvSpPr>
        <dsp:cNvPr id="0" name=""/>
        <dsp:cNvSpPr/>
      </dsp:nvSpPr>
      <dsp:spPr>
        <a:xfrm>
          <a:off x="2552625" y="2663613"/>
          <a:ext cx="6753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5382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73432" y="2692448"/>
        <a:ext cx="33769" cy="33769"/>
      </dsp:txXfrm>
    </dsp:sp>
    <dsp:sp modelId="{74D4EC58-3A46-46BF-A10E-F29635DF4F03}">
      <dsp:nvSpPr>
        <dsp:cNvPr id="0" name=""/>
        <dsp:cNvSpPr/>
      </dsp:nvSpPr>
      <dsp:spPr>
        <a:xfrm>
          <a:off x="2552625" y="1422400"/>
          <a:ext cx="675382" cy="1286933"/>
        </a:xfrm>
        <a:custGeom>
          <a:avLst/>
          <a:gdLst/>
          <a:ahLst/>
          <a:cxnLst/>
          <a:rect l="0" t="0" r="0" b="0"/>
          <a:pathLst>
            <a:path>
              <a:moveTo>
                <a:pt x="0" y="1286933"/>
              </a:moveTo>
              <a:lnTo>
                <a:pt x="337691" y="1286933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53982" y="2029532"/>
        <a:ext cx="72669" cy="72669"/>
      </dsp:txXfrm>
    </dsp:sp>
    <dsp:sp modelId="{B136074F-B345-4243-9523-0DD4CA11B8BA}">
      <dsp:nvSpPr>
        <dsp:cNvPr id="0" name=""/>
        <dsp:cNvSpPr/>
      </dsp:nvSpPr>
      <dsp:spPr>
        <a:xfrm rot="16200000">
          <a:off x="-671481" y="2194560"/>
          <a:ext cx="5418667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UTPS Inspection</a:t>
          </a:r>
        </a:p>
      </dsp:txBody>
      <dsp:txXfrm>
        <a:off x="-671481" y="2194560"/>
        <a:ext cx="5418667" cy="1029546"/>
      </dsp:txXfrm>
    </dsp:sp>
    <dsp:sp modelId="{E200CD7B-5DA7-45B8-982C-F5A66F6054F2}">
      <dsp:nvSpPr>
        <dsp:cNvPr id="0" name=""/>
        <dsp:cNvSpPr/>
      </dsp:nvSpPr>
      <dsp:spPr>
        <a:xfrm>
          <a:off x="3228008" y="907626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Procedures</a:t>
          </a:r>
        </a:p>
      </dsp:txBody>
      <dsp:txXfrm>
        <a:off x="3228008" y="907626"/>
        <a:ext cx="3376913" cy="1029546"/>
      </dsp:txXfrm>
    </dsp:sp>
    <dsp:sp modelId="{720C437A-0521-4452-95C1-25C40B1CABCD}">
      <dsp:nvSpPr>
        <dsp:cNvPr id="0" name=""/>
        <dsp:cNvSpPr/>
      </dsp:nvSpPr>
      <dsp:spPr>
        <a:xfrm>
          <a:off x="3228008" y="2194560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Records</a:t>
          </a:r>
        </a:p>
      </dsp:txBody>
      <dsp:txXfrm>
        <a:off x="3228008" y="2194560"/>
        <a:ext cx="3376913" cy="1029546"/>
      </dsp:txXfrm>
    </dsp:sp>
    <dsp:sp modelId="{245C2D50-1139-48C3-B6D1-BB70F597A732}">
      <dsp:nvSpPr>
        <dsp:cNvPr id="0" name=""/>
        <dsp:cNvSpPr/>
      </dsp:nvSpPr>
      <dsp:spPr>
        <a:xfrm>
          <a:off x="3228008" y="3481493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Field Observation</a:t>
          </a:r>
        </a:p>
      </dsp:txBody>
      <dsp:txXfrm>
        <a:off x="3228008" y="3481493"/>
        <a:ext cx="3376913" cy="10295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ADC1C-C1B6-410E-A9FD-6B8EF9567286}">
      <dsp:nvSpPr>
        <dsp:cNvPr id="0" name=""/>
        <dsp:cNvSpPr/>
      </dsp:nvSpPr>
      <dsp:spPr>
        <a:xfrm>
          <a:off x="2095500" y="0"/>
          <a:ext cx="2285999" cy="1142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Close Out Letter</a:t>
          </a:r>
        </a:p>
      </dsp:txBody>
      <dsp:txXfrm>
        <a:off x="2128977" y="33477"/>
        <a:ext cx="2219045" cy="1076045"/>
      </dsp:txXfrm>
    </dsp:sp>
    <dsp:sp modelId="{1E3F6B69-9C57-402C-A5E6-51F5F24A1E2B}">
      <dsp:nvSpPr>
        <dsp:cNvPr id="0" name=""/>
        <dsp:cNvSpPr/>
      </dsp:nvSpPr>
      <dsp:spPr>
        <a:xfrm>
          <a:off x="2324100" y="1143000"/>
          <a:ext cx="228600" cy="857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7249"/>
              </a:lnTo>
              <a:lnTo>
                <a:pt x="228600" y="8572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53AC87-6250-4A7F-B98E-FB3D165DCFC9}">
      <dsp:nvSpPr>
        <dsp:cNvPr id="0" name=""/>
        <dsp:cNvSpPr/>
      </dsp:nvSpPr>
      <dsp:spPr>
        <a:xfrm>
          <a:off x="2552700" y="1428750"/>
          <a:ext cx="1828799" cy="1142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No Further Action</a:t>
          </a:r>
        </a:p>
      </dsp:txBody>
      <dsp:txXfrm>
        <a:off x="2586177" y="1462227"/>
        <a:ext cx="1761845" cy="1076045"/>
      </dsp:txXfrm>
    </dsp:sp>
    <dsp:sp modelId="{81979D4F-41AB-42AD-A033-FC072D25EFD8}">
      <dsp:nvSpPr>
        <dsp:cNvPr id="0" name=""/>
        <dsp:cNvSpPr/>
      </dsp:nvSpPr>
      <dsp:spPr>
        <a:xfrm>
          <a:off x="4953000" y="0"/>
          <a:ext cx="2285999" cy="1142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NOPV Letter</a:t>
          </a:r>
        </a:p>
      </dsp:txBody>
      <dsp:txXfrm>
        <a:off x="4986477" y="33477"/>
        <a:ext cx="2219045" cy="1076045"/>
      </dsp:txXfrm>
    </dsp:sp>
    <dsp:sp modelId="{08DFBB38-B3C5-4A3D-A253-E16E6E904D0F}">
      <dsp:nvSpPr>
        <dsp:cNvPr id="0" name=""/>
        <dsp:cNvSpPr/>
      </dsp:nvSpPr>
      <dsp:spPr>
        <a:xfrm>
          <a:off x="5181600" y="1143000"/>
          <a:ext cx="228599" cy="857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7249"/>
              </a:lnTo>
              <a:lnTo>
                <a:pt x="228599" y="8572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E9AF37-8C7C-4F02-A9D5-119B4408788C}">
      <dsp:nvSpPr>
        <dsp:cNvPr id="0" name=""/>
        <dsp:cNvSpPr/>
      </dsp:nvSpPr>
      <dsp:spPr>
        <a:xfrm>
          <a:off x="5410200" y="1428750"/>
          <a:ext cx="1828799" cy="1142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Operator Response</a:t>
          </a:r>
        </a:p>
      </dsp:txBody>
      <dsp:txXfrm>
        <a:off x="5443677" y="1462227"/>
        <a:ext cx="1761845" cy="1076045"/>
      </dsp:txXfrm>
    </dsp:sp>
    <dsp:sp modelId="{642DECCD-73E1-4941-8370-06B77C66E6C3}">
      <dsp:nvSpPr>
        <dsp:cNvPr id="0" name=""/>
        <dsp:cNvSpPr/>
      </dsp:nvSpPr>
      <dsp:spPr>
        <a:xfrm>
          <a:off x="5181600" y="1143000"/>
          <a:ext cx="228599" cy="2285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999"/>
              </a:lnTo>
              <a:lnTo>
                <a:pt x="228599" y="2285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7B9CA-16E4-4238-8900-9C25D2AA1D68}">
      <dsp:nvSpPr>
        <dsp:cNvPr id="0" name=""/>
        <dsp:cNvSpPr/>
      </dsp:nvSpPr>
      <dsp:spPr>
        <a:xfrm>
          <a:off x="5410200" y="2857500"/>
          <a:ext cx="1828799" cy="1142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Close Out Letter</a:t>
          </a:r>
        </a:p>
      </dsp:txBody>
      <dsp:txXfrm>
        <a:off x="5443677" y="2890977"/>
        <a:ext cx="1761845" cy="1076045"/>
      </dsp:txXfrm>
    </dsp:sp>
    <dsp:sp modelId="{3F57B7BE-5161-4509-9209-CE47026F99AA}">
      <dsp:nvSpPr>
        <dsp:cNvPr id="0" name=""/>
        <dsp:cNvSpPr/>
      </dsp:nvSpPr>
      <dsp:spPr>
        <a:xfrm>
          <a:off x="7810500" y="0"/>
          <a:ext cx="2285999" cy="1142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Follow-Up Letter</a:t>
          </a:r>
        </a:p>
      </dsp:txBody>
      <dsp:txXfrm>
        <a:off x="7843977" y="33477"/>
        <a:ext cx="2219045" cy="1076045"/>
      </dsp:txXfrm>
    </dsp:sp>
    <dsp:sp modelId="{AD5474A7-0FF7-4B2C-8487-83F575430EEA}">
      <dsp:nvSpPr>
        <dsp:cNvPr id="0" name=""/>
        <dsp:cNvSpPr/>
      </dsp:nvSpPr>
      <dsp:spPr>
        <a:xfrm>
          <a:off x="8039100" y="1143000"/>
          <a:ext cx="228599" cy="857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7249"/>
              </a:lnTo>
              <a:lnTo>
                <a:pt x="228599" y="8572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2B31DB-5AA8-47BF-956B-324B48F3DE94}">
      <dsp:nvSpPr>
        <dsp:cNvPr id="0" name=""/>
        <dsp:cNvSpPr/>
      </dsp:nvSpPr>
      <dsp:spPr>
        <a:xfrm>
          <a:off x="8267700" y="1428750"/>
          <a:ext cx="1828799" cy="1142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</a:t>
          </a:r>
          <a:r>
            <a:rPr lang="en-US" sz="2400" kern="1200" baseline="30000" dirty="0"/>
            <a:t>st</a:t>
          </a:r>
          <a:r>
            <a:rPr lang="en-US" sz="2400" kern="1200" dirty="0"/>
            <a:t> Warning Letter</a:t>
          </a:r>
        </a:p>
      </dsp:txBody>
      <dsp:txXfrm>
        <a:off x="8301177" y="1462227"/>
        <a:ext cx="1761845" cy="1076045"/>
      </dsp:txXfrm>
    </dsp:sp>
    <dsp:sp modelId="{D1218ED7-C908-4274-BC9A-433F2B5B52F9}">
      <dsp:nvSpPr>
        <dsp:cNvPr id="0" name=""/>
        <dsp:cNvSpPr/>
      </dsp:nvSpPr>
      <dsp:spPr>
        <a:xfrm>
          <a:off x="8039100" y="1143000"/>
          <a:ext cx="228599" cy="2285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999"/>
              </a:lnTo>
              <a:lnTo>
                <a:pt x="228599" y="2285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A0D18-B96A-429E-9D0D-42EF77F39032}">
      <dsp:nvSpPr>
        <dsp:cNvPr id="0" name=""/>
        <dsp:cNvSpPr/>
      </dsp:nvSpPr>
      <dsp:spPr>
        <a:xfrm>
          <a:off x="8267700" y="2857500"/>
          <a:ext cx="1828799" cy="1142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2</a:t>
          </a:r>
          <a:r>
            <a:rPr lang="en-US" sz="2400" kern="1200" baseline="30000" dirty="0"/>
            <a:t>nd</a:t>
          </a:r>
          <a:r>
            <a:rPr lang="en-US" sz="2400" kern="1200" dirty="0"/>
            <a:t> Warning Letter</a:t>
          </a:r>
        </a:p>
      </dsp:txBody>
      <dsp:txXfrm>
        <a:off x="8301177" y="2890977"/>
        <a:ext cx="1761845" cy="1076045"/>
      </dsp:txXfrm>
    </dsp:sp>
    <dsp:sp modelId="{47CD6291-6EA9-4259-8383-BE17E66CC7C1}">
      <dsp:nvSpPr>
        <dsp:cNvPr id="0" name=""/>
        <dsp:cNvSpPr/>
      </dsp:nvSpPr>
      <dsp:spPr>
        <a:xfrm>
          <a:off x="8039100" y="1143000"/>
          <a:ext cx="228599" cy="3714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4749"/>
              </a:lnTo>
              <a:lnTo>
                <a:pt x="228599" y="37147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5A1F9A-C981-42C4-BE1A-815246E85574}">
      <dsp:nvSpPr>
        <dsp:cNvPr id="0" name=""/>
        <dsp:cNvSpPr/>
      </dsp:nvSpPr>
      <dsp:spPr>
        <a:xfrm>
          <a:off x="8267700" y="4286249"/>
          <a:ext cx="1828799" cy="1142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AG Office Civil Penalties</a:t>
          </a:r>
        </a:p>
      </dsp:txBody>
      <dsp:txXfrm>
        <a:off x="8301177" y="4319726"/>
        <a:ext cx="1761845" cy="1076045"/>
      </dsp:txXfrm>
    </dsp:sp>
    <dsp:sp modelId="{2D4018FC-3318-4505-A036-072580464E51}">
      <dsp:nvSpPr>
        <dsp:cNvPr id="0" name=""/>
        <dsp:cNvSpPr/>
      </dsp:nvSpPr>
      <dsp:spPr>
        <a:xfrm>
          <a:off x="8039100" y="1143000"/>
          <a:ext cx="228599" cy="51435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43500"/>
              </a:lnTo>
              <a:lnTo>
                <a:pt x="228599" y="51435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07F8F3-AEAB-46BB-9742-EF68637485A6}">
      <dsp:nvSpPr>
        <dsp:cNvPr id="0" name=""/>
        <dsp:cNvSpPr/>
      </dsp:nvSpPr>
      <dsp:spPr>
        <a:xfrm>
          <a:off x="8267700" y="5715000"/>
          <a:ext cx="1828799" cy="1142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Close Out Letter</a:t>
          </a:r>
        </a:p>
      </dsp:txBody>
      <dsp:txXfrm>
        <a:off x="8301177" y="5748477"/>
        <a:ext cx="1761845" cy="1076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EA060-9223-4E14-86B6-A7BD59381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AB845C-E8F7-42B6-A330-6E11A5938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51DC9-FFC7-415E-8270-E3DE34E71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B7DB-5F77-41AE-97FF-AEF9E6616D40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1B68B-129D-4B6C-88C5-65983BD50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C00FB-6366-4EF4-A2AA-0099D6729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2597-16ED-40DB-975D-06D8DDA72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0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9A7FD-5F80-477A-BF05-2D12E2A0B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8E736-5FCD-4622-8DBB-110BFB9F7A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24224-86CB-47EA-AEF8-73797AA7E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B7DB-5F77-41AE-97FF-AEF9E6616D40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5DD90-731D-42FB-8E76-8FCC63865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104FD-78E2-43AC-8DF6-A76378B62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2597-16ED-40DB-975D-06D8DDA72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08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B83617-039F-4928-9BB3-C84057A3AE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7E0982-AFF3-4EF7-88E4-850420594D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E97CF-8CBD-44B2-813B-0602A0E8E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B7DB-5F77-41AE-97FF-AEF9E6616D40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75E6E-943B-4E67-8B5A-AB827F3A9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49805-EBF6-465B-AC9B-B42F8CB82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2597-16ED-40DB-975D-06D8DDA72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5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67093-E5FE-48BC-91A4-A4B0D15A8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A7169-44BE-4FFB-9203-D418620FB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AF5F2-7381-4287-87B4-FD7719F93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B7DB-5F77-41AE-97FF-AEF9E6616D40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BEFAD-B7D9-4048-994D-11A900612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113A5-A19B-4325-9700-DFD537B9B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2597-16ED-40DB-975D-06D8DDA72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93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478DC-A3E2-4027-B690-B2020579D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E268B-8518-492F-B155-100FAEABD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FF05C-3430-46AA-B95F-11DF9F5D0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B7DB-5F77-41AE-97FF-AEF9E6616D40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01821-CE62-4323-ACBB-65BD4EF22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8E893-005F-4EF4-B9CD-7494EC8DA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2597-16ED-40DB-975D-06D8DDA72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37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64C5E-E2A9-43BD-9E42-2DA02AEBE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20727-F018-407D-9B91-C0E61A9B8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0CE9BB-9BA7-4932-973D-8238DCDA9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182DBF-F33A-46CC-87EB-4BCBEB764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B7DB-5F77-41AE-97FF-AEF9E6616D40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39797B-4218-4307-9C26-B8BC1DAF7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B17E6-1AE8-403E-8E50-2E3A0DC9A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2597-16ED-40DB-975D-06D8DDA72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02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2861D-5778-4E74-967F-8335FFADA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43E1A-D945-455D-B1A8-41E22D947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E396B-E799-4AA6-9C98-060377503E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A844C9-AE62-4122-B425-03157AF29F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D6ECB5-97FE-41B7-9418-F18325766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D74DCF-20B3-4A25-A658-E0E9AA8C9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B7DB-5F77-41AE-97FF-AEF9E6616D40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DDDF21-9759-4A02-89BF-D9DD6B674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3D4742-CBBA-4C88-93F4-6227DFFFA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2597-16ED-40DB-975D-06D8DDA72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7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2E1DB-F8D9-4EEF-97C0-0C127A438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4B7F51-2281-4F12-A125-73270E777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B7DB-5F77-41AE-97FF-AEF9E6616D40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C4A2D5-C145-40A4-9F40-D0B9774EE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974FA-9199-4510-A52C-130678E0F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2597-16ED-40DB-975D-06D8DDA72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102E1F-8A97-4497-9BD9-C57E27BF6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B7DB-5F77-41AE-97FF-AEF9E6616D40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AC9762-5568-4E98-A566-61E7CCB31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03345-EA2A-48BD-A7E6-710C82E27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2597-16ED-40DB-975D-06D8DDA72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8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24E0C-674A-49F1-82DD-DDD488CC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A4004-EBEF-487F-90E9-8E9AC955F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1B4386-EDA2-448F-91F1-8D4F384D3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150681-80A9-490F-8095-A75F25FF2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B7DB-5F77-41AE-97FF-AEF9E6616D40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A48C09-9CBB-4B62-BB69-D43268C0E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0C5A16-0BCF-4F4A-BEAB-5F34A63F8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2597-16ED-40DB-975D-06D8DDA72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03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14BE-7FB7-46F3-8CBB-022CFB003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2B6A6E-8874-4C21-8251-8D226B5742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7D72F1-44D8-4EF1-9ACE-7D45B10B66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1C2E9C-6361-4146-80BF-6D123D579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B7DB-5F77-41AE-97FF-AEF9E6616D40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9EC102-E8FD-4892-AED9-AC1D838BC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33228-655A-490A-B339-7E5B1609D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2597-16ED-40DB-975D-06D8DDA72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4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C6E90A-D703-416A-A5A1-AF82806E0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9886E-1910-42F3-99F0-B76525005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6C3A1-0360-4BFC-8882-DAC45970A2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AB7DB-5F77-41AE-97FF-AEF9E6616D40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52470-F160-4465-B6BE-C16ECA6BE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F5D26-B772-4EEF-B017-C731D4496F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02597-16ED-40DB-975D-06D8DDA72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8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phmsa.dot.gov/training/pipeline/guidance-manuals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phmsa.dot.gov/pipeline/enforcement/enforcement-program-0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C5B24-289D-4678-9F6C-A9D2866DA9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UTPS Inspection Process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A3D3F7-2E72-4D4C-9741-FAFF221E7D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Jimmy Betham</a:t>
            </a:r>
          </a:p>
        </p:txBody>
      </p:sp>
    </p:spTree>
    <p:extLst>
      <p:ext uri="{BB962C8B-B14F-4D97-AF65-F5344CB8AC3E}">
        <p14:creationId xmlns:p14="http://schemas.microsoft.com/office/powerpoint/2010/main" val="2513643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50F89C-1D13-48F4-B271-A1E5AFDED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15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78D91A-8246-4F3E-B992-9195B614E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2426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6E9C72-CB28-4B0D-9D7C-058243284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198" y="1572888"/>
            <a:ext cx="3843629" cy="371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0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74DF20-A501-4F0B-93B7-904E5D8DF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5789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22D5E8-8CE4-40C2-8EFE-4CB51ACAB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883" y="1572888"/>
            <a:ext cx="3843629" cy="371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8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AAAF12-3FF4-4835-B558-4452F1F43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6273"/>
            <a:ext cx="12192000" cy="1889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041AB5-ECB5-4C9D-A620-392F397A0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190" y="1867483"/>
            <a:ext cx="3843629" cy="371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46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CDC98D-355C-41A7-8634-8AD20BB3D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2341"/>
            <a:ext cx="12192000" cy="393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20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7DC462-5E20-4FD4-B955-00B8968D6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62" y="461962"/>
            <a:ext cx="9820275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44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49F6A64-0784-4DAD-AA52-6B154E1AB5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020916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9780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A6219-B11D-4BC1-A310-94B99835F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Helpful Websites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77BE35-1496-428A-AEC7-A7EBAF73B3E3}"/>
              </a:ext>
            </a:extLst>
          </p:cNvPr>
          <p:cNvSpPr/>
          <p:nvPr/>
        </p:nvSpPr>
        <p:spPr>
          <a:xfrm>
            <a:off x="183501" y="1367522"/>
            <a:ext cx="11843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https://www.phmsa.dot.gov/training/pipeline/guidance-manuals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7288E5-037A-4986-B387-17D957DD2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441" y="1812424"/>
            <a:ext cx="7096118" cy="504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0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A6219-B11D-4BC1-A310-94B99835F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529"/>
            <a:ext cx="10515600" cy="64633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Helpful Websites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0B376B-AE51-4616-9D60-468FA753D51F}"/>
              </a:ext>
            </a:extLst>
          </p:cNvPr>
          <p:cNvSpPr/>
          <p:nvPr/>
        </p:nvSpPr>
        <p:spPr>
          <a:xfrm>
            <a:off x="594048" y="768860"/>
            <a:ext cx="11321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https://www.phmsa.dot.gov/pipeline/enforcement/enforcement-program-0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FBC156-FA72-44DC-8ED2-B6FFAFDFC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187" y="1173650"/>
            <a:ext cx="7893789" cy="568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1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B84672-31CE-46FB-9840-E69A23BDDB07}"/>
              </a:ext>
            </a:extLst>
          </p:cNvPr>
          <p:cNvSpPr/>
          <p:nvPr/>
        </p:nvSpPr>
        <p:spPr>
          <a:xfrm>
            <a:off x="3122261" y="2844224"/>
            <a:ext cx="5947477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436684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9F83FC-4485-40CD-8593-2FA1E213C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664" y="0"/>
            <a:ext cx="5546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63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2FC8F9-0BF3-436C-89B6-53D012DF0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618" y="0"/>
            <a:ext cx="90707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62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77F528-D427-4363-96F7-12507DB2A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075" y="333375"/>
            <a:ext cx="946785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22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0AAB3A-4385-4E5B-8D32-23EA0DB2E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159" y="0"/>
            <a:ext cx="9491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25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60C645-EAD4-4E48-B6A2-691DB840D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937" y="0"/>
            <a:ext cx="7640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44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91C7C9-5D5F-4FBD-A5D9-CCFFC4C8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613" y="13008"/>
            <a:ext cx="7012773" cy="683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06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F6A83EC-8B57-4365-AA57-9C87414F71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194546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6962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309172-D6A4-47B9-B680-C2E42150F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6197"/>
            <a:ext cx="12192000" cy="526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31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76</Words>
  <Application>Microsoft Office PowerPoint</Application>
  <PresentationFormat>Widescreen</PresentationFormat>
  <Paragraphs>21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UTPS Inspection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Helpful Websites</vt:lpstr>
      <vt:lpstr>Helpful Websites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Jimmy Betham</dc:creator>
  <cp:lastModifiedBy>Jimmy Betham</cp:lastModifiedBy>
  <cp:revision>19</cp:revision>
  <dcterms:created xsi:type="dcterms:W3CDTF">2019-09-04T16:50:16Z</dcterms:created>
  <dcterms:modified xsi:type="dcterms:W3CDTF">2019-10-03T14:27:09Z</dcterms:modified>
</cp:coreProperties>
</file>