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7462500" cy="9753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271385" y="4392188"/>
            <a:ext cx="3033096" cy="999801"/>
            <a:chOff x="0" y="0"/>
            <a:chExt cx="842527" cy="27772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42527" cy="277722"/>
            </a:xfrm>
            <a:custGeom>
              <a:avLst/>
              <a:gdLst/>
              <a:ahLst/>
              <a:cxnLst/>
              <a:rect r="r" b="b" t="t" l="l"/>
              <a:pathLst>
                <a:path h="277722" w="842527">
                  <a:moveTo>
                    <a:pt x="0" y="0"/>
                  </a:moveTo>
                  <a:lnTo>
                    <a:pt x="842527" y="0"/>
                  </a:lnTo>
                  <a:lnTo>
                    <a:pt x="842527" y="277722"/>
                  </a:lnTo>
                  <a:lnTo>
                    <a:pt x="0" y="277722"/>
                  </a:lnTo>
                  <a:close/>
                </a:path>
              </a:pathLst>
            </a:custGeom>
            <a:solidFill>
              <a:srgbClr val="F4F3E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842527" cy="3062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7475203" cy="9753600"/>
          </a:xfrm>
          <a:custGeom>
            <a:avLst/>
            <a:gdLst/>
            <a:ahLst/>
            <a:cxnLst/>
            <a:rect r="r" b="b" t="t" l="l"/>
            <a:pathLst>
              <a:path h="9753600" w="17475203">
                <a:moveTo>
                  <a:pt x="0" y="0"/>
                </a:moveTo>
                <a:lnTo>
                  <a:pt x="17475203" y="0"/>
                </a:lnTo>
                <a:lnTo>
                  <a:pt x="17475203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969192" y="7831972"/>
            <a:ext cx="1611318" cy="281268"/>
            <a:chOff x="0" y="0"/>
            <a:chExt cx="447588" cy="781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7588" cy="78130"/>
            </a:xfrm>
            <a:custGeom>
              <a:avLst/>
              <a:gdLst/>
              <a:ahLst/>
              <a:cxnLst/>
              <a:rect r="r" b="b" t="t" l="l"/>
              <a:pathLst>
                <a:path h="78130" w="447588">
                  <a:moveTo>
                    <a:pt x="0" y="0"/>
                  </a:moveTo>
                  <a:lnTo>
                    <a:pt x="447588" y="0"/>
                  </a:lnTo>
                  <a:lnTo>
                    <a:pt x="447588" y="78130"/>
                  </a:lnTo>
                  <a:lnTo>
                    <a:pt x="0" y="78130"/>
                  </a:lnTo>
                  <a:close/>
                </a:path>
              </a:pathLst>
            </a:custGeom>
            <a:solidFill>
              <a:srgbClr val="F1F0E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447588" cy="1067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DAG9AeLOyCk</dc:identifier>
  <dcterms:modified xsi:type="dcterms:W3CDTF">2011-08-01T06:04:30Z</dcterms:modified>
  <cp:revision>1</cp:revision>
  <dc:title>Unit_Owner_Essentials.pdf</dc:title>
</cp:coreProperties>
</file>