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7462500" cy="9753600"/>
  <p:notesSz cx="6858000" cy="9144000"/>
  <p:embeddedFontLst>
    <p:embeddedFont>
      <p:font typeface="Frutiger Italics" charset="1" panose="020B0602020204090204"/>
      <p:regular r:id="rId21"/>
    </p:embeddedFont>
    <p:embeddedFont>
      <p:font typeface="Lato" charset="1" panose="020F0502020204030203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39825" y="2037524"/>
            <a:ext cx="943000" cy="466194"/>
            <a:chOff x="0" y="0"/>
            <a:chExt cx="261944" cy="12949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1944" cy="129498"/>
            </a:xfrm>
            <a:custGeom>
              <a:avLst/>
              <a:gdLst/>
              <a:ahLst/>
              <a:cxnLst/>
              <a:rect r="r" b="b" t="t" l="l"/>
              <a:pathLst>
                <a:path h="129498" w="261944">
                  <a:moveTo>
                    <a:pt x="0" y="0"/>
                  </a:moveTo>
                  <a:lnTo>
                    <a:pt x="261944" y="0"/>
                  </a:lnTo>
                  <a:lnTo>
                    <a:pt x="261944" y="129498"/>
                  </a:lnTo>
                  <a:lnTo>
                    <a:pt x="0" y="129498"/>
                  </a:lnTo>
                  <a:close/>
                </a:path>
              </a:pathLst>
            </a:custGeom>
            <a:solidFill>
              <a:srgbClr val="F6F4EE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261944" cy="1580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939825" y="1915195"/>
            <a:ext cx="1055977" cy="53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wing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704464" y="5296712"/>
            <a:ext cx="2059922" cy="478243"/>
            <a:chOff x="0" y="0"/>
            <a:chExt cx="572201" cy="13284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2201" cy="132845"/>
            </a:xfrm>
            <a:custGeom>
              <a:avLst/>
              <a:gdLst/>
              <a:ahLst/>
              <a:cxnLst/>
              <a:rect r="r" b="b" t="t" l="l"/>
              <a:pathLst>
                <a:path h="132845" w="572201">
                  <a:moveTo>
                    <a:pt x="0" y="0"/>
                  </a:moveTo>
                  <a:lnTo>
                    <a:pt x="572201" y="0"/>
                  </a:lnTo>
                  <a:lnTo>
                    <a:pt x="572201" y="132845"/>
                  </a:lnTo>
                  <a:lnTo>
                    <a:pt x="0" y="132845"/>
                  </a:lnTo>
                  <a:close/>
                </a:path>
              </a:pathLst>
            </a:custGeom>
            <a:solidFill>
              <a:srgbClr val="F5F3EE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572201" cy="161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7633524" y="5239562"/>
            <a:ext cx="2336363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i="true">
                <a:solidFill>
                  <a:srgbClr val="403F3D"/>
                </a:solidFill>
                <a:latin typeface="Frutiger Italics"/>
                <a:ea typeface="Frutiger Italics"/>
                <a:cs typeface="Frutiger Italics"/>
                <a:sym typeface="Frutiger Italics"/>
              </a:rPr>
              <a:t>. (§ 57-8a-301)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75203" cy="9753600"/>
          </a:xfrm>
          <a:custGeom>
            <a:avLst/>
            <a:gdLst/>
            <a:ahLst/>
            <a:cxnLst/>
            <a:rect r="r" b="b" t="t" l="l"/>
            <a:pathLst>
              <a:path h="9753600" w="17475203">
                <a:moveTo>
                  <a:pt x="0" y="0"/>
                </a:moveTo>
                <a:lnTo>
                  <a:pt x="17475203" y="0"/>
                </a:lnTo>
                <a:lnTo>
                  <a:pt x="17475203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DAG8oQts8ZM</dc:identifier>
  <dcterms:modified xsi:type="dcterms:W3CDTF">2011-08-01T06:04:30Z</dcterms:modified>
  <cp:revision>1</cp:revision>
  <dc:title>Utah_Board_Governance_Pillars_of_Duty.pdf</dc:title>
</cp:coreProperties>
</file>